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60" r:id="rId6"/>
    <p:sldId id="317" r:id="rId7"/>
    <p:sldId id="323" r:id="rId8"/>
    <p:sldId id="321" r:id="rId9"/>
    <p:sldId id="322" r:id="rId10"/>
    <p:sldId id="319" r:id="rId11"/>
    <p:sldId id="320" r:id="rId12"/>
    <p:sldId id="324" r:id="rId13"/>
  </p:sldIdLst>
  <p:sldSz cx="9144000" cy="5143500" type="screen16x9"/>
  <p:notesSz cx="6858000" cy="9144000"/>
  <p:embeddedFontLst>
    <p:embeddedFont>
      <p:font typeface="Poppins Black" panose="00000900000000000000"/>
      <p:bold r:id="rId17"/>
      <p:boldItalic r:id="rId18"/>
    </p:embeddedFont>
    <p:embeddedFont>
      <p:font typeface="Poppins" panose="00000500000000000000"/>
      <p:regular r:id="rId19"/>
    </p:embeddedFont>
    <p:embeddedFont>
      <p:font typeface="poppins" panose="00000500000000000000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4DCF469-82E1-480A-9ED8-B45438107A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4b3b7ab8f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a4b3b7ab8f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877b642fd3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877b642fd3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hyperlink" Target="https://stories.freepik.com/rafiki/" TargetMode="External"/><Relationship Id="rId4" Type="http://schemas.openxmlformats.org/officeDocument/2006/relationships/hyperlink" Target="https://www.freepik.com/" TargetMode="External"/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22895"/>
            <a:ext cx="3852000" cy="20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032950"/>
            <a:ext cx="2962200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-1829809" y="-197483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4754222" y="1653880"/>
            <a:ext cx="3677100" cy="11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subTitle" idx="1"/>
          </p:nvPr>
        </p:nvSpPr>
        <p:spPr>
          <a:xfrm flipH="1">
            <a:off x="4754222" y="2701195"/>
            <a:ext cx="3677100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55" name="Google Shape;55;p11"/>
          <p:cNvSpPr/>
          <p:nvPr/>
        </p:nvSpPr>
        <p:spPr>
          <a:xfrm>
            <a:off x="6169150" y="3675629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 hasCustomPrompt="1"/>
          </p:nvPr>
        </p:nvSpPr>
        <p:spPr>
          <a:xfrm>
            <a:off x="869627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723900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60" name="Google Shape;60;p13"/>
          <p:cNvSpPr txBox="1">
            <a:spLocks noGrp="1"/>
          </p:cNvSpPr>
          <p:nvPr>
            <p:ph type="subTitle" idx="2"/>
          </p:nvPr>
        </p:nvSpPr>
        <p:spPr>
          <a:xfrm>
            <a:off x="723900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1" name="Google Shape;61;p13"/>
          <p:cNvSpPr txBox="1">
            <a:spLocks noGrp="1"/>
          </p:cNvSpPr>
          <p:nvPr>
            <p:ph type="title" idx="3" hasCustomPrompt="1"/>
          </p:nvPr>
        </p:nvSpPr>
        <p:spPr>
          <a:xfrm>
            <a:off x="3616601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4"/>
          </p:nvPr>
        </p:nvSpPr>
        <p:spPr>
          <a:xfrm>
            <a:off x="3470874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63" name="Google Shape;63;p13"/>
          <p:cNvSpPr txBox="1">
            <a:spLocks noGrp="1"/>
          </p:cNvSpPr>
          <p:nvPr>
            <p:ph type="subTitle" idx="5"/>
          </p:nvPr>
        </p:nvSpPr>
        <p:spPr>
          <a:xfrm>
            <a:off x="3470875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4" name="Google Shape;64;p13"/>
          <p:cNvSpPr txBox="1">
            <a:spLocks noGrp="1"/>
          </p:cNvSpPr>
          <p:nvPr>
            <p:ph type="title" idx="6" hasCustomPrompt="1"/>
          </p:nvPr>
        </p:nvSpPr>
        <p:spPr>
          <a:xfrm>
            <a:off x="6363576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7"/>
          </p:nvPr>
        </p:nvSpPr>
        <p:spPr>
          <a:xfrm>
            <a:off x="6217849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66" name="Google Shape;66;p13"/>
          <p:cNvSpPr txBox="1">
            <a:spLocks noGrp="1"/>
          </p:cNvSpPr>
          <p:nvPr>
            <p:ph type="subTitle" idx="8"/>
          </p:nvPr>
        </p:nvSpPr>
        <p:spPr>
          <a:xfrm>
            <a:off x="6217850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7" name="Google Shape;67;p13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69" name="Google Shape;69;p13"/>
          <p:cNvSpPr/>
          <p:nvPr/>
        </p:nvSpPr>
        <p:spPr>
          <a:xfrm rot="-7205113">
            <a:off x="7466444" y="-1156119"/>
            <a:ext cx="4039941" cy="2967686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1759875" y="1833925"/>
            <a:ext cx="24372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72" name="Google Shape;72;p14"/>
          <p:cNvSpPr txBox="1">
            <a:spLocks noGrp="1"/>
          </p:cNvSpPr>
          <p:nvPr>
            <p:ph type="subTitle" idx="2"/>
          </p:nvPr>
        </p:nvSpPr>
        <p:spPr>
          <a:xfrm>
            <a:off x="1759875" y="2185449"/>
            <a:ext cx="2437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3" name="Google Shape;73;p14"/>
          <p:cNvSpPr txBox="1">
            <a:spLocks noGrp="1"/>
          </p:cNvSpPr>
          <p:nvPr>
            <p:ph type="subTitle" idx="3"/>
          </p:nvPr>
        </p:nvSpPr>
        <p:spPr>
          <a:xfrm>
            <a:off x="1759875" y="3213476"/>
            <a:ext cx="24372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74" name="Google Shape;74;p14"/>
          <p:cNvSpPr txBox="1">
            <a:spLocks noGrp="1"/>
          </p:cNvSpPr>
          <p:nvPr>
            <p:ph type="subTitle" idx="4"/>
          </p:nvPr>
        </p:nvSpPr>
        <p:spPr>
          <a:xfrm>
            <a:off x="1759875" y="3565000"/>
            <a:ext cx="2437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5" name="Google Shape;75;p1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77" name="Google Shape;77;p14"/>
          <p:cNvSpPr/>
          <p:nvPr/>
        </p:nvSpPr>
        <p:spPr>
          <a:xfrm rot="-1511913">
            <a:off x="6565550" y="3932284"/>
            <a:ext cx="4039901" cy="2967657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5"/>
          </p:nvPr>
        </p:nvSpPr>
        <p:spPr>
          <a:xfrm>
            <a:off x="5742675" y="1833925"/>
            <a:ext cx="24372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79" name="Google Shape;79;p14"/>
          <p:cNvSpPr txBox="1">
            <a:spLocks noGrp="1"/>
          </p:cNvSpPr>
          <p:nvPr>
            <p:ph type="subTitle" idx="6"/>
          </p:nvPr>
        </p:nvSpPr>
        <p:spPr>
          <a:xfrm>
            <a:off x="5742675" y="2185449"/>
            <a:ext cx="2437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0" name="Google Shape;80;p14"/>
          <p:cNvSpPr txBox="1">
            <a:spLocks noGrp="1"/>
          </p:cNvSpPr>
          <p:nvPr>
            <p:ph type="subTitle" idx="7"/>
          </p:nvPr>
        </p:nvSpPr>
        <p:spPr>
          <a:xfrm>
            <a:off x="5742675" y="3213476"/>
            <a:ext cx="24372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81" name="Google Shape;81;p14"/>
          <p:cNvSpPr txBox="1">
            <a:spLocks noGrp="1"/>
          </p:cNvSpPr>
          <p:nvPr>
            <p:ph type="subTitle" idx="8"/>
          </p:nvPr>
        </p:nvSpPr>
        <p:spPr>
          <a:xfrm>
            <a:off x="5742675" y="3565000"/>
            <a:ext cx="2437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720000" y="1509750"/>
            <a:ext cx="3852000" cy="30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15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5" name="Google Shape;85;p1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86" name="Google Shape;86;p15"/>
          <p:cNvSpPr/>
          <p:nvPr/>
        </p:nvSpPr>
        <p:spPr>
          <a:xfrm rot="-8581717" flipH="1">
            <a:off x="6085519" y="-1496329"/>
            <a:ext cx="4402909" cy="323431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2"/>
          </p:nvPr>
        </p:nvSpPr>
        <p:spPr>
          <a:xfrm>
            <a:off x="4572000" y="1509750"/>
            <a:ext cx="3852000" cy="30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91" name="Google Shape;91;p16"/>
          <p:cNvSpPr/>
          <p:nvPr/>
        </p:nvSpPr>
        <p:spPr>
          <a:xfrm rot="5779024">
            <a:off x="6674180" y="-1814790"/>
            <a:ext cx="4039660" cy="296748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2" name="Google Shape;92;p16"/>
          <p:cNvSpPr/>
          <p:nvPr/>
        </p:nvSpPr>
        <p:spPr>
          <a:xfrm rot="4073489">
            <a:off x="-2214151" y="3333524"/>
            <a:ext cx="4039961" cy="296770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96" name="Google Shape;96;p17"/>
          <p:cNvSpPr/>
          <p:nvPr/>
        </p:nvSpPr>
        <p:spPr>
          <a:xfrm rot="-5923251">
            <a:off x="7241910" y="-943961"/>
            <a:ext cx="4040262" cy="2967923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723900" y="1833925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98" name="Google Shape;98;p17"/>
          <p:cNvSpPr txBox="1">
            <a:spLocks noGrp="1"/>
          </p:cNvSpPr>
          <p:nvPr>
            <p:ph type="subTitle" idx="2"/>
          </p:nvPr>
        </p:nvSpPr>
        <p:spPr>
          <a:xfrm>
            <a:off x="723900" y="218545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9" name="Google Shape;99;p17"/>
          <p:cNvSpPr txBox="1">
            <a:spLocks noGrp="1"/>
          </p:cNvSpPr>
          <p:nvPr>
            <p:ph type="subTitle" idx="3"/>
          </p:nvPr>
        </p:nvSpPr>
        <p:spPr>
          <a:xfrm>
            <a:off x="3470874" y="1833925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00" name="Google Shape;100;p17"/>
          <p:cNvSpPr txBox="1">
            <a:spLocks noGrp="1"/>
          </p:cNvSpPr>
          <p:nvPr>
            <p:ph type="subTitle" idx="4"/>
          </p:nvPr>
        </p:nvSpPr>
        <p:spPr>
          <a:xfrm>
            <a:off x="3470875" y="218545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1" name="Google Shape;101;p17"/>
          <p:cNvSpPr txBox="1">
            <a:spLocks noGrp="1"/>
          </p:cNvSpPr>
          <p:nvPr>
            <p:ph type="subTitle" idx="5"/>
          </p:nvPr>
        </p:nvSpPr>
        <p:spPr>
          <a:xfrm>
            <a:off x="6217849" y="1833925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02" name="Google Shape;102;p17"/>
          <p:cNvSpPr txBox="1">
            <a:spLocks noGrp="1"/>
          </p:cNvSpPr>
          <p:nvPr>
            <p:ph type="subTitle" idx="6"/>
          </p:nvPr>
        </p:nvSpPr>
        <p:spPr>
          <a:xfrm>
            <a:off x="6217850" y="218545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3" name="Google Shape;103;p17"/>
          <p:cNvSpPr txBox="1">
            <a:spLocks noGrp="1"/>
          </p:cNvSpPr>
          <p:nvPr>
            <p:ph type="subTitle" idx="7"/>
          </p:nvPr>
        </p:nvSpPr>
        <p:spPr>
          <a:xfrm>
            <a:off x="722225" y="3213476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04" name="Google Shape;104;p17"/>
          <p:cNvSpPr txBox="1">
            <a:spLocks noGrp="1"/>
          </p:cNvSpPr>
          <p:nvPr>
            <p:ph type="subTitle" idx="8"/>
          </p:nvPr>
        </p:nvSpPr>
        <p:spPr>
          <a:xfrm>
            <a:off x="722225" y="356500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5" name="Google Shape;105;p17"/>
          <p:cNvSpPr txBox="1">
            <a:spLocks noGrp="1"/>
          </p:cNvSpPr>
          <p:nvPr>
            <p:ph type="subTitle" idx="9"/>
          </p:nvPr>
        </p:nvSpPr>
        <p:spPr>
          <a:xfrm>
            <a:off x="3469199" y="3213476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06" name="Google Shape;106;p17"/>
          <p:cNvSpPr txBox="1">
            <a:spLocks noGrp="1"/>
          </p:cNvSpPr>
          <p:nvPr>
            <p:ph type="subTitle" idx="13"/>
          </p:nvPr>
        </p:nvSpPr>
        <p:spPr>
          <a:xfrm>
            <a:off x="3469200" y="356500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7" name="Google Shape;107;p17"/>
          <p:cNvSpPr txBox="1">
            <a:spLocks noGrp="1"/>
          </p:cNvSpPr>
          <p:nvPr>
            <p:ph type="subTitle" idx="14"/>
          </p:nvPr>
        </p:nvSpPr>
        <p:spPr>
          <a:xfrm>
            <a:off x="6216174" y="3213476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08" name="Google Shape;108;p17"/>
          <p:cNvSpPr txBox="1">
            <a:spLocks noGrp="1"/>
          </p:cNvSpPr>
          <p:nvPr>
            <p:ph type="subTitle" idx="15"/>
          </p:nvPr>
        </p:nvSpPr>
        <p:spPr>
          <a:xfrm>
            <a:off x="6216175" y="356500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9" name="Google Shape;109;p17"/>
          <p:cNvSpPr/>
          <p:nvPr/>
        </p:nvSpPr>
        <p:spPr>
          <a:xfrm rot="-8371819">
            <a:off x="-1873976" y="4404423"/>
            <a:ext cx="4040141" cy="296783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3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>
            <a:spLocks noGrp="1"/>
          </p:cNvSpPr>
          <p:nvPr>
            <p:ph type="subTitle" idx="1"/>
          </p:nvPr>
        </p:nvSpPr>
        <p:spPr>
          <a:xfrm>
            <a:off x="720000" y="2548727"/>
            <a:ext cx="32613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720000" y="136099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113" name="Google Shape;113;p18"/>
          <p:cNvSpPr/>
          <p:nvPr/>
        </p:nvSpPr>
        <p:spPr>
          <a:xfrm rot="-1956016">
            <a:off x="4873532" y="2411499"/>
            <a:ext cx="5697651" cy="418541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4" name="Google Shape;114;p18"/>
          <p:cNvSpPr/>
          <p:nvPr/>
        </p:nvSpPr>
        <p:spPr>
          <a:xfrm rot="8978585">
            <a:off x="-1778153" y="-1236583"/>
            <a:ext cx="4040147" cy="296783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4769400" y="1432250"/>
            <a:ext cx="36546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17" name="Google Shape;117;p19"/>
          <p:cNvSpPr txBox="1"/>
          <p:nvPr/>
        </p:nvSpPr>
        <p:spPr>
          <a:xfrm>
            <a:off x="4769400" y="3515998"/>
            <a:ext cx="3654600" cy="9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CREDITS: This presentation template was created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  <a:hlinkClick r:id="rId2"/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, including icons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  <a:hlinkClick r:id="rId3"/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, infographics &amp; images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  <a:hlinkClick r:id="rId4"/>
              </a:rPr>
              <a:t>Freepik</a:t>
            </a:r>
            <a:r>
              <a:rPr lang="en-GB" sz="12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and illustrations by </a:t>
            </a:r>
            <a:r>
              <a:rPr lang="en-GB" sz="1200" b="1">
                <a:solidFill>
                  <a:schemeClr val="dk1"/>
                </a:solidFill>
                <a:uFill>
                  <a:noFill/>
                </a:u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  <a:hlinkClick r:id="rId5"/>
              </a:rPr>
              <a:t>Stories</a:t>
            </a:r>
            <a:endParaRPr sz="1200" b="1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1"/>
          </p:nvPr>
        </p:nvSpPr>
        <p:spPr>
          <a:xfrm>
            <a:off x="4769400" y="2380376"/>
            <a:ext cx="3654600" cy="10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9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 rot="-9843763" flipH="1">
            <a:off x="1210955" y="167965"/>
            <a:ext cx="7743762" cy="4660210"/>
          </a:xfrm>
          <a:custGeom>
            <a:avLst/>
            <a:gdLst/>
            <a:ahLst/>
            <a:cxnLst/>
            <a:rect l="l" t="t" r="r" b="b"/>
            <a:pathLst>
              <a:path w="159514" h="110474" extrusionOk="0">
                <a:moveTo>
                  <a:pt x="45147" y="0"/>
                </a:moveTo>
                <a:cubicBezTo>
                  <a:pt x="37611" y="0"/>
                  <a:pt x="30146" y="3378"/>
                  <a:pt x="22816" y="12595"/>
                </a:cubicBezTo>
                <a:cubicBezTo>
                  <a:pt x="0" y="41316"/>
                  <a:pt x="46700" y="90351"/>
                  <a:pt x="69249" y="103327"/>
                </a:cubicBezTo>
                <a:cubicBezTo>
                  <a:pt x="77689" y="108192"/>
                  <a:pt x="87067" y="110473"/>
                  <a:pt x="96471" y="110473"/>
                </a:cubicBezTo>
                <a:cubicBezTo>
                  <a:pt x="119178" y="110473"/>
                  <a:pt x="142032" y="97169"/>
                  <a:pt x="152175" y="74807"/>
                </a:cubicBezTo>
                <a:cubicBezTo>
                  <a:pt x="159147" y="59396"/>
                  <a:pt x="159514" y="43484"/>
                  <a:pt x="150307" y="30075"/>
                </a:cubicBezTo>
                <a:cubicBezTo>
                  <a:pt x="143020" y="19415"/>
                  <a:pt x="138448" y="16065"/>
                  <a:pt x="134265" y="16065"/>
                </a:cubicBezTo>
                <a:cubicBezTo>
                  <a:pt x="128185" y="16065"/>
                  <a:pt x="122926" y="23142"/>
                  <a:pt x="111346" y="25138"/>
                </a:cubicBezTo>
                <a:cubicBezTo>
                  <a:pt x="110039" y="25364"/>
                  <a:pt x="108728" y="25470"/>
                  <a:pt x="107413" y="25470"/>
                </a:cubicBezTo>
                <a:cubicBezTo>
                  <a:pt x="87055" y="25470"/>
                  <a:pt x="65838" y="0"/>
                  <a:pt x="45147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 flipH="1">
            <a:off x="4168650" y="1723650"/>
            <a:ext cx="3626700" cy="1696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1398703">
            <a:off x="1587171" y="641380"/>
            <a:ext cx="5337561" cy="377164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552700" y="2131350"/>
            <a:ext cx="42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552700" y="1383425"/>
            <a:ext cx="923400" cy="6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552700" y="2957291"/>
            <a:ext cx="29358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 hasCustomPrompt="1"/>
          </p:nvPr>
        </p:nvSpPr>
        <p:spPr>
          <a:xfrm>
            <a:off x="764102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1"/>
          </p:nvPr>
        </p:nvSpPr>
        <p:spPr>
          <a:xfrm>
            <a:off x="1759875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25" name="Google Shape;125;p21"/>
          <p:cNvSpPr txBox="1">
            <a:spLocks noGrp="1"/>
          </p:cNvSpPr>
          <p:nvPr>
            <p:ph type="subTitle" idx="2"/>
          </p:nvPr>
        </p:nvSpPr>
        <p:spPr>
          <a:xfrm>
            <a:off x="1759875" y="218544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6" name="Google Shape;126;p21"/>
          <p:cNvSpPr txBox="1">
            <a:spLocks noGrp="1"/>
          </p:cNvSpPr>
          <p:nvPr>
            <p:ph type="title" idx="3" hasCustomPrompt="1"/>
          </p:nvPr>
        </p:nvSpPr>
        <p:spPr>
          <a:xfrm>
            <a:off x="764102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1"/>
          <p:cNvSpPr txBox="1">
            <a:spLocks noGrp="1"/>
          </p:cNvSpPr>
          <p:nvPr>
            <p:ph type="subTitle" idx="4"/>
          </p:nvPr>
        </p:nvSpPr>
        <p:spPr>
          <a:xfrm>
            <a:off x="1759875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28" name="Google Shape;128;p21"/>
          <p:cNvSpPr txBox="1">
            <a:spLocks noGrp="1"/>
          </p:cNvSpPr>
          <p:nvPr>
            <p:ph type="subTitle" idx="5"/>
          </p:nvPr>
        </p:nvSpPr>
        <p:spPr>
          <a:xfrm>
            <a:off x="1759875" y="356500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9" name="Google Shape;129;p21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0" name="Google Shape;130;p21"/>
          <p:cNvSpPr txBox="1">
            <a:spLocks noGrp="1"/>
          </p:cNvSpPr>
          <p:nvPr>
            <p:ph type="title" idx="6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131" name="Google Shape;131;p21"/>
          <p:cNvSpPr/>
          <p:nvPr/>
        </p:nvSpPr>
        <p:spPr>
          <a:xfrm rot="-9542052">
            <a:off x="7466404" y="-1156051"/>
            <a:ext cx="4039911" cy="296766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2" name="Google Shape;132;p21"/>
          <p:cNvSpPr/>
          <p:nvPr/>
        </p:nvSpPr>
        <p:spPr>
          <a:xfrm rot="3055103">
            <a:off x="-1997717" y="3749245"/>
            <a:ext cx="4039950" cy="2967693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3" name="Google Shape;133;p21"/>
          <p:cNvSpPr txBox="1">
            <a:spLocks noGrp="1"/>
          </p:cNvSpPr>
          <p:nvPr>
            <p:ph type="title" idx="7" hasCustomPrompt="1"/>
          </p:nvPr>
        </p:nvSpPr>
        <p:spPr>
          <a:xfrm>
            <a:off x="4746900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1"/>
          <p:cNvSpPr txBox="1">
            <a:spLocks noGrp="1"/>
          </p:cNvSpPr>
          <p:nvPr>
            <p:ph type="subTitle" idx="8"/>
          </p:nvPr>
        </p:nvSpPr>
        <p:spPr>
          <a:xfrm>
            <a:off x="5742673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35" name="Google Shape;135;p21"/>
          <p:cNvSpPr txBox="1">
            <a:spLocks noGrp="1"/>
          </p:cNvSpPr>
          <p:nvPr>
            <p:ph type="subTitle" idx="9"/>
          </p:nvPr>
        </p:nvSpPr>
        <p:spPr>
          <a:xfrm>
            <a:off x="5742673" y="218544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6" name="Google Shape;136;p21"/>
          <p:cNvSpPr txBox="1">
            <a:spLocks noGrp="1"/>
          </p:cNvSpPr>
          <p:nvPr>
            <p:ph type="title" idx="13" hasCustomPrompt="1"/>
          </p:nvPr>
        </p:nvSpPr>
        <p:spPr>
          <a:xfrm>
            <a:off x="4746900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14"/>
          </p:nvPr>
        </p:nvSpPr>
        <p:spPr>
          <a:xfrm>
            <a:off x="5742673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38" name="Google Shape;138;p21"/>
          <p:cNvSpPr txBox="1">
            <a:spLocks noGrp="1"/>
          </p:cNvSpPr>
          <p:nvPr>
            <p:ph type="subTitle" idx="15"/>
          </p:nvPr>
        </p:nvSpPr>
        <p:spPr>
          <a:xfrm>
            <a:off x="5742673" y="356500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7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body" idx="1"/>
          </p:nvPr>
        </p:nvSpPr>
        <p:spPr>
          <a:xfrm>
            <a:off x="720000" y="2075500"/>
            <a:ext cx="5250900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1" name="Google Shape;141;p22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143" name="Google Shape;143;p22"/>
          <p:cNvSpPr/>
          <p:nvPr/>
        </p:nvSpPr>
        <p:spPr>
          <a:xfrm rot="-3678890" flipH="1">
            <a:off x="6399760" y="2305526"/>
            <a:ext cx="4402922" cy="323432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147" name="Google Shape;147;p23"/>
          <p:cNvSpPr/>
          <p:nvPr/>
        </p:nvSpPr>
        <p:spPr>
          <a:xfrm rot="-8100000">
            <a:off x="6361897" y="-1756516"/>
            <a:ext cx="4040369" cy="296800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1"/>
          </p:nvPr>
        </p:nvSpPr>
        <p:spPr>
          <a:xfrm>
            <a:off x="723802" y="2074749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49" name="Google Shape;149;p23"/>
          <p:cNvSpPr txBox="1">
            <a:spLocks noGrp="1"/>
          </p:cNvSpPr>
          <p:nvPr>
            <p:ph type="subTitle" idx="2"/>
          </p:nvPr>
        </p:nvSpPr>
        <p:spPr>
          <a:xfrm>
            <a:off x="723802" y="242627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0" name="Google Shape;150;p23"/>
          <p:cNvSpPr txBox="1">
            <a:spLocks noGrp="1"/>
          </p:cNvSpPr>
          <p:nvPr>
            <p:ph type="subTitle" idx="3"/>
          </p:nvPr>
        </p:nvSpPr>
        <p:spPr>
          <a:xfrm>
            <a:off x="2938139" y="2074749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51" name="Google Shape;151;p23"/>
          <p:cNvSpPr txBox="1">
            <a:spLocks noGrp="1"/>
          </p:cNvSpPr>
          <p:nvPr>
            <p:ph type="subTitle" idx="4"/>
          </p:nvPr>
        </p:nvSpPr>
        <p:spPr>
          <a:xfrm>
            <a:off x="2938139" y="242627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2" name="Google Shape;152;p23"/>
          <p:cNvSpPr txBox="1">
            <a:spLocks noGrp="1"/>
          </p:cNvSpPr>
          <p:nvPr>
            <p:ph type="subTitle" idx="5"/>
          </p:nvPr>
        </p:nvSpPr>
        <p:spPr>
          <a:xfrm>
            <a:off x="722225" y="3454301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53" name="Google Shape;153;p23"/>
          <p:cNvSpPr txBox="1">
            <a:spLocks noGrp="1"/>
          </p:cNvSpPr>
          <p:nvPr>
            <p:ph type="subTitle" idx="6"/>
          </p:nvPr>
        </p:nvSpPr>
        <p:spPr>
          <a:xfrm>
            <a:off x="722225" y="380582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4" name="Google Shape;154;p23"/>
          <p:cNvSpPr txBox="1">
            <a:spLocks noGrp="1"/>
          </p:cNvSpPr>
          <p:nvPr>
            <p:ph type="subTitle" idx="7"/>
          </p:nvPr>
        </p:nvSpPr>
        <p:spPr>
          <a:xfrm>
            <a:off x="2938139" y="3454301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155" name="Google Shape;155;p23"/>
          <p:cNvSpPr txBox="1">
            <a:spLocks noGrp="1"/>
          </p:cNvSpPr>
          <p:nvPr>
            <p:ph type="subTitle" idx="8"/>
          </p:nvPr>
        </p:nvSpPr>
        <p:spPr>
          <a:xfrm>
            <a:off x="2938139" y="380582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6" name="Google Shape;156;p23"/>
          <p:cNvSpPr/>
          <p:nvPr/>
        </p:nvSpPr>
        <p:spPr>
          <a:xfrm rot="-8371819">
            <a:off x="7449274" y="4404423"/>
            <a:ext cx="4040141" cy="296783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11700"/>
            <a:ext cx="7901400" cy="3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21" name="Google Shape;21;p4"/>
          <p:cNvSpPr/>
          <p:nvPr/>
        </p:nvSpPr>
        <p:spPr>
          <a:xfrm>
            <a:off x="7847591" y="-168908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1417986" y="2995275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14179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5399486" y="2995275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53994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7" name="Google Shape;27;p5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29" name="Google Shape;29;p5"/>
          <p:cNvSpPr/>
          <p:nvPr/>
        </p:nvSpPr>
        <p:spPr>
          <a:xfrm>
            <a:off x="7847591" y="-168908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33" name="Google Shape;33;p6"/>
          <p:cNvSpPr/>
          <p:nvPr/>
        </p:nvSpPr>
        <p:spPr>
          <a:xfrm rot="-7770059">
            <a:off x="7428425" y="-1102421"/>
            <a:ext cx="4039685" cy="296749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720000" y="2678421"/>
            <a:ext cx="3261300" cy="1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20000" y="149070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37" name="Google Shape;37;p7"/>
          <p:cNvSpPr/>
          <p:nvPr/>
        </p:nvSpPr>
        <p:spPr>
          <a:xfrm rot="-1099162">
            <a:off x="5134470" y="3563817"/>
            <a:ext cx="5697542" cy="418533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" name="Google Shape;38;p7"/>
          <p:cNvSpPr/>
          <p:nvPr/>
        </p:nvSpPr>
        <p:spPr>
          <a:xfrm rot="-10443068">
            <a:off x="-1212618" y="-1758140"/>
            <a:ext cx="4040298" cy="2967949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55183" y="-402025"/>
            <a:ext cx="7001967" cy="514355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" name="Google Shape;41;p8"/>
          <p:cNvSpPr txBox="1">
            <a:spLocks noGrp="1"/>
          </p:cNvSpPr>
          <p:nvPr>
            <p:ph type="subTitle" idx="1"/>
          </p:nvPr>
        </p:nvSpPr>
        <p:spPr>
          <a:xfrm>
            <a:off x="1508700" y="2466428"/>
            <a:ext cx="38661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508700" y="1668250"/>
            <a:ext cx="38661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 flipH="1">
            <a:off x="5169810" y="2548727"/>
            <a:ext cx="32613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 flipH="1">
            <a:off x="5169810" y="1360990"/>
            <a:ext cx="3261300" cy="11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46" name="Google Shape;46;p9"/>
          <p:cNvSpPr/>
          <p:nvPr/>
        </p:nvSpPr>
        <p:spPr>
          <a:xfrm rot="1956016" flipH="1">
            <a:off x="-1420073" y="2411499"/>
            <a:ext cx="5697651" cy="418541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Google Shape;47;p9"/>
          <p:cNvSpPr/>
          <p:nvPr/>
        </p:nvSpPr>
        <p:spPr>
          <a:xfrm rot="-8978585" flipH="1">
            <a:off x="6889116" y="-1236583"/>
            <a:ext cx="4040147" cy="296783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 flipH="1">
            <a:off x="4037600" y="727800"/>
            <a:ext cx="4374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 flipH="1">
            <a:off x="3448700" y="387600"/>
            <a:ext cx="4962900" cy="18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  <a:sym typeface="Palanquin Dark" panose="020B0004020203020204"/>
              </a:defRPr>
            </a:lvl9pPr>
          </a:lstStyle>
          <a:p/>
        </p:txBody>
      </p:sp>
      <p:sp>
        <p:nvSpPr>
          <p:cNvPr id="51" name="Google Shape;51;p10"/>
          <p:cNvSpPr/>
          <p:nvPr/>
        </p:nvSpPr>
        <p:spPr>
          <a:xfrm rot="-2467215" flipH="1">
            <a:off x="6908727" y="3120633"/>
            <a:ext cx="4039721" cy="2967525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3" Type="http://schemas.openxmlformats.org/officeDocument/2006/relationships/theme" Target="../theme/theme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900000000000000"/>
              <a:buNone/>
              <a:defRPr sz="3200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900000000000000"/>
              <a:buNone/>
              <a:defRPr sz="3200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900000000000000"/>
              <a:buNone/>
              <a:defRPr sz="3200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900000000000000"/>
              <a:buNone/>
              <a:defRPr sz="3200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900000000000000"/>
              <a:buNone/>
              <a:defRPr sz="3200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900000000000000"/>
              <a:buNone/>
              <a:defRPr sz="3200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900000000000000"/>
              <a:buNone/>
              <a:defRPr sz="3200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900000000000000"/>
              <a:buNone/>
              <a:defRPr sz="3200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 panose="00000900000000000000"/>
              <a:buNone/>
              <a:defRPr sz="3200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 panose="00000500000000000000"/>
              <a:buChar char="●"/>
              <a:defRPr sz="18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○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■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●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○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■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●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Char char="○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 panose="00000500000000000000"/>
              <a:buChar char="■"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/>
          <p:nvPr/>
        </p:nvSpPr>
        <p:spPr>
          <a:xfrm>
            <a:off x="12812293" y="872774"/>
            <a:ext cx="144983" cy="272315"/>
          </a:xfrm>
          <a:custGeom>
            <a:avLst/>
            <a:gdLst/>
            <a:ahLst/>
            <a:cxnLst/>
            <a:rect l="l" t="t" r="r" b="b"/>
            <a:pathLst>
              <a:path w="739" h="1388" extrusionOk="0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6" name="Google Shape;166;p26"/>
          <p:cNvSpPr/>
          <p:nvPr/>
        </p:nvSpPr>
        <p:spPr>
          <a:xfrm>
            <a:off x="12634741" y="984406"/>
            <a:ext cx="165975" cy="226210"/>
          </a:xfrm>
          <a:custGeom>
            <a:avLst/>
            <a:gdLst/>
            <a:ahLst/>
            <a:cxnLst/>
            <a:rect l="l" t="t" r="r" b="b"/>
            <a:pathLst>
              <a:path w="846" h="1153" extrusionOk="0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7" name="Google Shape;167;p26"/>
          <p:cNvSpPr/>
          <p:nvPr/>
        </p:nvSpPr>
        <p:spPr>
          <a:xfrm>
            <a:off x="12359096" y="2644566"/>
            <a:ext cx="116928" cy="53953"/>
          </a:xfrm>
          <a:custGeom>
            <a:avLst/>
            <a:gdLst/>
            <a:ahLst/>
            <a:cxnLst/>
            <a:rect l="l" t="t" r="r" b="b"/>
            <a:pathLst>
              <a:path w="596" h="275" fill="none" extrusionOk="0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w="4475" cap="rnd" cmpd="sng">
            <a:solidFill>
              <a:srgbClr val="2AB5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68" name="Google Shape;168;p26"/>
          <p:cNvGrpSpPr/>
          <p:nvPr/>
        </p:nvGrpSpPr>
        <p:grpSpPr>
          <a:xfrm>
            <a:off x="4354346" y="-177153"/>
            <a:ext cx="5011568" cy="4809645"/>
            <a:chOff x="3512637" y="-432878"/>
            <a:chExt cx="5312241" cy="5098203"/>
          </a:xfrm>
        </p:grpSpPr>
        <p:sp>
          <p:nvSpPr>
            <p:cNvPr id="169" name="Google Shape;169;p26"/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avLst/>
              <a:gdLst/>
              <a:ahLst/>
              <a:cxnLst/>
              <a:rect l="l" t="t" r="r" b="b"/>
              <a:pathLst>
                <a:path w="151443" h="111248" extrusionOk="0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4157823" y="4337661"/>
              <a:ext cx="4571587" cy="266944"/>
            </a:xfrm>
            <a:custGeom>
              <a:avLst/>
              <a:gdLst/>
              <a:ahLst/>
              <a:cxnLst/>
              <a:rect l="l" t="t" r="r" b="b"/>
              <a:pathLst>
                <a:path w="161683" h="9441" extrusionOk="0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5291538" y="3104107"/>
              <a:ext cx="343343" cy="559053"/>
            </a:xfrm>
            <a:custGeom>
              <a:avLst/>
              <a:gdLst/>
              <a:ahLst/>
              <a:cxnLst/>
              <a:rect l="l" t="t" r="r" b="b"/>
              <a:pathLst>
                <a:path w="12143" h="19772" extrusionOk="0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26"/>
            <p:cNvSpPr/>
            <p:nvPr/>
          </p:nvSpPr>
          <p:spPr>
            <a:xfrm>
              <a:off x="4559639" y="2937992"/>
              <a:ext cx="1007325" cy="1317643"/>
            </a:xfrm>
            <a:custGeom>
              <a:avLst/>
              <a:gdLst/>
              <a:ahLst/>
              <a:cxnLst/>
              <a:rect l="l" t="t" r="r" b="b"/>
              <a:pathLst>
                <a:path w="35626" h="46601" extrusionOk="0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26"/>
            <p:cNvSpPr/>
            <p:nvPr/>
          </p:nvSpPr>
          <p:spPr>
            <a:xfrm>
              <a:off x="4869929" y="2937992"/>
              <a:ext cx="436707" cy="65174"/>
            </a:xfrm>
            <a:custGeom>
              <a:avLst/>
              <a:gdLst/>
              <a:ahLst/>
              <a:cxnLst/>
              <a:rect l="l" t="t" r="r" b="b"/>
              <a:pathLst>
                <a:path w="15445" h="2305" extrusionOk="0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4559639" y="3148329"/>
              <a:ext cx="208443" cy="510279"/>
            </a:xfrm>
            <a:custGeom>
              <a:avLst/>
              <a:gdLst/>
              <a:ahLst/>
              <a:cxnLst/>
              <a:rect l="l" t="t" r="r" b="b"/>
              <a:pathLst>
                <a:path w="7372" h="18047" extrusionOk="0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4423806" y="3092458"/>
              <a:ext cx="424464" cy="523851"/>
            </a:xfrm>
            <a:custGeom>
              <a:avLst/>
              <a:gdLst/>
              <a:ahLst/>
              <a:cxnLst/>
              <a:rect l="l" t="t" r="r" b="b"/>
              <a:pathLst>
                <a:path w="15012" h="18527" extrusionOk="0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4756744" y="3097406"/>
              <a:ext cx="766846" cy="998843"/>
            </a:xfrm>
            <a:custGeom>
              <a:avLst/>
              <a:gdLst/>
              <a:ahLst/>
              <a:cxnLst/>
              <a:rect l="l" t="t" r="r" b="b"/>
              <a:pathLst>
                <a:path w="27121" h="35326" extrusionOk="0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5133084" y="3099272"/>
              <a:ext cx="100942" cy="991321"/>
            </a:xfrm>
            <a:custGeom>
              <a:avLst/>
              <a:gdLst/>
              <a:ahLst/>
              <a:cxnLst/>
              <a:rect l="l" t="t" r="r" b="b"/>
              <a:pathLst>
                <a:path w="3570" h="35060" extrusionOk="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4926507" y="3866090"/>
              <a:ext cx="27398" cy="29745"/>
            </a:xfrm>
            <a:custGeom>
              <a:avLst/>
              <a:gdLst/>
              <a:ahLst/>
              <a:cxnLst/>
              <a:rect l="l" t="t" r="r" b="b"/>
              <a:pathLst>
                <a:path w="969" h="1052" extrusionOk="0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4953877" y="3906665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4968976" y="3867985"/>
              <a:ext cx="26437" cy="29236"/>
            </a:xfrm>
            <a:custGeom>
              <a:avLst/>
              <a:gdLst/>
              <a:ahLst/>
              <a:cxnLst/>
              <a:rect l="l" t="t" r="r" b="b"/>
              <a:pathLst>
                <a:path w="935" h="1034" extrusionOk="0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4996318" y="3908531"/>
              <a:ext cx="26437" cy="30085"/>
            </a:xfrm>
            <a:custGeom>
              <a:avLst/>
              <a:gdLst/>
              <a:ahLst/>
              <a:cxnLst/>
              <a:rect l="l" t="t" r="r" b="b"/>
              <a:pathLst>
                <a:path w="935" h="1064" extrusionOk="0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4980286" y="3947296"/>
              <a:ext cx="27370" cy="30085"/>
            </a:xfrm>
            <a:custGeom>
              <a:avLst/>
              <a:gdLst/>
              <a:ahLst/>
              <a:cxnLst/>
              <a:rect l="l" t="t" r="r" b="b"/>
              <a:pathLst>
                <a:path w="968" h="1064" extrusionOk="0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5248135" y="1603412"/>
              <a:ext cx="479176" cy="607432"/>
            </a:xfrm>
            <a:custGeom>
              <a:avLst/>
              <a:gdLst/>
              <a:ahLst/>
              <a:cxnLst/>
              <a:rect l="l" t="t" r="r" b="b"/>
              <a:pathLst>
                <a:path w="16947" h="21483" extrusionOk="0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5261340" y="1706219"/>
              <a:ext cx="599882" cy="793227"/>
            </a:xfrm>
            <a:custGeom>
              <a:avLst/>
              <a:gdLst/>
              <a:ahLst/>
              <a:cxnLst/>
              <a:rect l="l" t="t" r="r" b="b"/>
              <a:pathLst>
                <a:path w="21216" h="28054" extrusionOk="0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4508688" y="2138827"/>
              <a:ext cx="1196909" cy="701757"/>
            </a:xfrm>
            <a:custGeom>
              <a:avLst/>
              <a:gdLst/>
              <a:ahLst/>
              <a:cxnLst/>
              <a:rect l="l" t="t" r="r" b="b"/>
              <a:pathLst>
                <a:path w="42331" h="24819" extrusionOk="0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4604907" y="2195207"/>
              <a:ext cx="1003565" cy="589223"/>
            </a:xfrm>
            <a:custGeom>
              <a:avLst/>
              <a:gdLst/>
              <a:ahLst/>
              <a:cxnLst/>
              <a:rect l="l" t="t" r="r" b="b"/>
              <a:pathLst>
                <a:path w="35493" h="20839" extrusionOk="0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4717131" y="2261371"/>
              <a:ext cx="295248" cy="336529"/>
            </a:xfrm>
            <a:custGeom>
              <a:avLst/>
              <a:gdLst/>
              <a:ahLst/>
              <a:cxnLst/>
              <a:rect l="l" t="t" r="r" b="b"/>
              <a:pathLst>
                <a:path w="10442" h="11902" extrusionOk="0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4572844" y="2230551"/>
              <a:ext cx="127351" cy="228349"/>
            </a:xfrm>
            <a:custGeom>
              <a:avLst/>
              <a:gdLst/>
              <a:ahLst/>
              <a:cxnLst/>
              <a:rect l="l" t="t" r="r" b="b"/>
              <a:pathLst>
                <a:path w="4504" h="8076" extrusionOk="0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5482988" y="2491020"/>
              <a:ext cx="175475" cy="199904"/>
            </a:xfrm>
            <a:custGeom>
              <a:avLst/>
              <a:gdLst/>
              <a:ahLst/>
              <a:cxnLst/>
              <a:rect l="l" t="t" r="r" b="b"/>
              <a:pathLst>
                <a:path w="6206" h="7070" extrusionOk="0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4797319" y="2331097"/>
              <a:ext cx="184890" cy="209998"/>
            </a:xfrm>
            <a:custGeom>
              <a:avLst/>
              <a:gdLst/>
              <a:ahLst/>
              <a:cxnLst/>
              <a:rect l="l" t="t" r="r" b="b"/>
              <a:pathLst>
                <a:path w="6539" h="7427" extrusionOk="0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5188730" y="2385583"/>
              <a:ext cx="295248" cy="336812"/>
            </a:xfrm>
            <a:custGeom>
              <a:avLst/>
              <a:gdLst/>
              <a:ahLst/>
              <a:cxnLst/>
              <a:rect l="l" t="t" r="r" b="b"/>
              <a:pathLst>
                <a:path w="10442" h="11912" extrusionOk="0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5219860" y="2442670"/>
              <a:ext cx="183929" cy="209687"/>
            </a:xfrm>
            <a:custGeom>
              <a:avLst/>
              <a:gdLst/>
              <a:ahLst/>
              <a:cxnLst/>
              <a:rect l="l" t="t" r="r" b="b"/>
              <a:pathLst>
                <a:path w="6505" h="7416" extrusionOk="0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4965187" y="1552488"/>
              <a:ext cx="630080" cy="720588"/>
            </a:xfrm>
            <a:custGeom>
              <a:avLst/>
              <a:gdLst/>
              <a:ahLst/>
              <a:cxnLst/>
              <a:rect l="l" t="t" r="r" b="b"/>
              <a:pathLst>
                <a:path w="22284" h="25485" extrusionOk="0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5507502" y="1379728"/>
              <a:ext cx="501796" cy="457263"/>
            </a:xfrm>
            <a:custGeom>
              <a:avLst/>
              <a:gdLst/>
              <a:ahLst/>
              <a:cxnLst/>
              <a:rect l="l" t="t" r="r" b="b"/>
              <a:pathLst>
                <a:path w="17747" h="16172" extrusionOk="0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5711252" y="1316562"/>
              <a:ext cx="369752" cy="343372"/>
            </a:xfrm>
            <a:custGeom>
              <a:avLst/>
              <a:gdLst/>
              <a:ahLst/>
              <a:cxnLst/>
              <a:rect l="l" t="t" r="r" b="b"/>
              <a:pathLst>
                <a:path w="13077" h="12144" extrusionOk="0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5726322" y="982182"/>
              <a:ext cx="903584" cy="688864"/>
            </a:xfrm>
            <a:custGeom>
              <a:avLst/>
              <a:gdLst/>
              <a:ahLst/>
              <a:cxnLst/>
              <a:rect l="l" t="t" r="r" b="b"/>
              <a:pathLst>
                <a:path w="31957" h="24363" extrusionOk="0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6154519" y="760308"/>
              <a:ext cx="801738" cy="728251"/>
            </a:xfrm>
            <a:custGeom>
              <a:avLst/>
              <a:gdLst/>
              <a:ahLst/>
              <a:cxnLst/>
              <a:rect l="l" t="t" r="r" b="b"/>
              <a:pathLst>
                <a:path w="28355" h="25756" extrusionOk="0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6444083" y="847677"/>
              <a:ext cx="465972" cy="583398"/>
            </a:xfrm>
            <a:custGeom>
              <a:avLst/>
              <a:gdLst/>
              <a:ahLst/>
              <a:cxnLst/>
              <a:rect l="l" t="t" r="r" b="b"/>
              <a:pathLst>
                <a:path w="16480" h="20633" extrusionOk="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6191305" y="1010909"/>
              <a:ext cx="409365" cy="420873"/>
            </a:xfrm>
            <a:custGeom>
              <a:avLst/>
              <a:gdLst/>
              <a:ahLst/>
              <a:cxnLst/>
              <a:rect l="l" t="t" r="r" b="b"/>
              <a:pathLst>
                <a:path w="14478" h="14885" extrusionOk="0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6291285" y="1052190"/>
              <a:ext cx="8511" cy="7974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6313933" y="1038449"/>
              <a:ext cx="182996" cy="98114"/>
            </a:xfrm>
            <a:custGeom>
              <a:avLst/>
              <a:gdLst/>
              <a:ahLst/>
              <a:cxnLst/>
              <a:rect l="l" t="t" r="r" b="b"/>
              <a:pathLst>
                <a:path w="6472" h="3470" extrusionOk="0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6502556" y="1150305"/>
              <a:ext cx="7578" cy="7945"/>
            </a:xfrm>
            <a:custGeom>
              <a:avLst/>
              <a:gdLst/>
              <a:ahLst/>
              <a:cxnLst/>
              <a:rect l="l" t="t" r="r" b="b"/>
              <a:pathLst>
                <a:path w="268" h="281" extrusionOk="0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6619529" y="889496"/>
              <a:ext cx="1295928" cy="925215"/>
            </a:xfrm>
            <a:custGeom>
              <a:avLst/>
              <a:gdLst/>
              <a:ahLst/>
              <a:cxnLst/>
              <a:rect l="l" t="t" r="r" b="b"/>
              <a:pathLst>
                <a:path w="45833" h="32722" extrusionOk="0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7376875" y="4046230"/>
              <a:ext cx="964913" cy="425397"/>
            </a:xfrm>
            <a:custGeom>
              <a:avLst/>
              <a:gdLst/>
              <a:ahLst/>
              <a:cxnLst/>
              <a:rect l="l" t="t" r="r" b="b"/>
              <a:pathLst>
                <a:path w="34126" h="15045" extrusionOk="0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7365565" y="4127351"/>
              <a:ext cx="434841" cy="299008"/>
            </a:xfrm>
            <a:custGeom>
              <a:avLst/>
              <a:gdLst/>
              <a:ahLst/>
              <a:cxnLst/>
              <a:rect l="l" t="t" r="r" b="b"/>
              <a:pathLst>
                <a:path w="15379" h="10575" extrusionOk="0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6802497" y="2904995"/>
              <a:ext cx="1337436" cy="1338397"/>
            </a:xfrm>
            <a:custGeom>
              <a:avLst/>
              <a:gdLst/>
              <a:ahLst/>
              <a:cxnLst/>
              <a:rect l="l" t="t" r="r" b="b"/>
              <a:pathLst>
                <a:path w="47301" h="47335" extrusionOk="0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7092033" y="3233296"/>
              <a:ext cx="1033762" cy="967542"/>
            </a:xfrm>
            <a:custGeom>
              <a:avLst/>
              <a:gdLst/>
              <a:ahLst/>
              <a:cxnLst/>
              <a:rect l="l" t="t" r="r" b="b"/>
              <a:pathLst>
                <a:path w="36561" h="34219" extrusionOk="0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6828906" y="3162467"/>
              <a:ext cx="453701" cy="825319"/>
            </a:xfrm>
            <a:custGeom>
              <a:avLst/>
              <a:gdLst/>
              <a:ahLst/>
              <a:cxnLst/>
              <a:rect l="l" t="t" r="r" b="b"/>
              <a:pathLst>
                <a:path w="16046" h="29189" extrusionOk="0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7048659" y="3212711"/>
              <a:ext cx="13233" cy="12978"/>
            </a:xfrm>
            <a:custGeom>
              <a:avLst/>
              <a:gdLst/>
              <a:ahLst/>
              <a:cxnLst/>
              <a:rect l="l" t="t" r="r" b="b"/>
              <a:pathLst>
                <a:path w="468" h="459" extrusionOk="0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7086378" y="3220600"/>
              <a:ext cx="153788" cy="321063"/>
            </a:xfrm>
            <a:custGeom>
              <a:avLst/>
              <a:gdLst/>
              <a:ahLst/>
              <a:cxnLst/>
              <a:rect l="l" t="t" r="r" b="b"/>
              <a:pathLst>
                <a:path w="5439" h="11355" extrusionOk="0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7227866" y="3568270"/>
              <a:ext cx="13233" cy="13007"/>
            </a:xfrm>
            <a:custGeom>
              <a:avLst/>
              <a:gdLst/>
              <a:ahLst/>
              <a:cxnLst/>
              <a:rect l="l" t="t" r="r" b="b"/>
              <a:pathLst>
                <a:path w="468" h="460" extrusionOk="0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6601603" y="4046230"/>
              <a:ext cx="963951" cy="425397"/>
            </a:xfrm>
            <a:custGeom>
              <a:avLst/>
              <a:gdLst/>
              <a:ahLst/>
              <a:cxnLst/>
              <a:rect l="l" t="t" r="r" b="b"/>
              <a:pathLst>
                <a:path w="34092" h="15045" extrusionOk="0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7234454" y="1161077"/>
              <a:ext cx="1130915" cy="996524"/>
            </a:xfrm>
            <a:custGeom>
              <a:avLst/>
              <a:gdLst/>
              <a:ahLst/>
              <a:cxnLst/>
              <a:rect l="l" t="t" r="r" b="b"/>
              <a:pathLst>
                <a:path w="39997" h="35244" extrusionOk="0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7477817" y="1449822"/>
              <a:ext cx="834735" cy="693671"/>
            </a:xfrm>
            <a:custGeom>
              <a:avLst/>
              <a:gdLst/>
              <a:ahLst/>
              <a:cxnLst/>
              <a:rect l="l" t="t" r="r" b="b"/>
              <a:pathLst>
                <a:path w="29522" h="24533" extrusionOk="0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7317470" y="1283141"/>
              <a:ext cx="502729" cy="604180"/>
            </a:xfrm>
            <a:custGeom>
              <a:avLst/>
              <a:gdLst/>
              <a:ahLst/>
              <a:cxnLst/>
              <a:rect l="l" t="t" r="r" b="b"/>
              <a:pathLst>
                <a:path w="17780" h="21368" extrusionOk="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7627759" y="1326656"/>
              <a:ext cx="10405" cy="10801"/>
            </a:xfrm>
            <a:custGeom>
              <a:avLst/>
              <a:gdLst/>
              <a:ahLst/>
              <a:cxnLst/>
              <a:rect l="l" t="t" r="r" b="b"/>
              <a:pathLst>
                <a:path w="368" h="382" extrusionOk="0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7657957" y="1341104"/>
              <a:ext cx="90565" cy="267057"/>
            </a:xfrm>
            <a:custGeom>
              <a:avLst/>
              <a:gdLst/>
              <a:ahLst/>
              <a:cxnLst/>
              <a:rect l="l" t="t" r="r" b="b"/>
              <a:pathLst>
                <a:path w="3203" h="9445" extrusionOk="0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7720190" y="1631319"/>
              <a:ext cx="11367" cy="10773"/>
            </a:xfrm>
            <a:custGeom>
              <a:avLst/>
              <a:gdLst/>
              <a:ahLst/>
              <a:cxnLst/>
              <a:rect l="l" t="t" r="r" b="b"/>
              <a:pathLst>
                <a:path w="402" h="381" extrusionOk="0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7190147" y="1752901"/>
              <a:ext cx="959569" cy="1688781"/>
            </a:xfrm>
            <a:custGeom>
              <a:avLst/>
              <a:gdLst/>
              <a:ahLst/>
              <a:cxnLst/>
              <a:rect l="l" t="t" r="r" b="b"/>
              <a:pathLst>
                <a:path w="33937" h="59727" extrusionOk="0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7434415" y="3018971"/>
              <a:ext cx="376029" cy="88840"/>
            </a:xfrm>
            <a:custGeom>
              <a:avLst/>
              <a:gdLst/>
              <a:ahLst/>
              <a:cxnLst/>
              <a:rect l="l" t="t" r="r" b="b"/>
              <a:pathLst>
                <a:path w="13299" h="3142" extrusionOk="0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5532978" y="1636776"/>
              <a:ext cx="173580" cy="179829"/>
            </a:xfrm>
            <a:custGeom>
              <a:avLst/>
              <a:gdLst/>
              <a:ahLst/>
              <a:cxnLst/>
              <a:rect l="l" t="t" r="r" b="b"/>
              <a:pathLst>
                <a:path w="6139" h="6360" extrusionOk="0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22" name="Google Shape;222;p26"/>
          <p:cNvSpPr/>
          <p:nvPr/>
        </p:nvSpPr>
        <p:spPr>
          <a:xfrm>
            <a:off x="467905" y="3300110"/>
            <a:ext cx="28311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3" name="Google Shape;223;p26"/>
          <p:cNvSpPr txBox="1">
            <a:spLocks noGrp="1"/>
          </p:cNvSpPr>
          <p:nvPr>
            <p:ph type="ctrTitle"/>
          </p:nvPr>
        </p:nvSpPr>
        <p:spPr>
          <a:xfrm>
            <a:off x="179070" y="678815"/>
            <a:ext cx="5089525" cy="238569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rPr>
              <a:t>Распознание</a:t>
            </a:r>
            <a:br>
              <a:rPr lang="ru-RU" sz="3600" b="1"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rPr>
            </a:br>
            <a:r>
              <a:rPr lang="ru-RU" sz="3600" b="1"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rPr>
              <a:t>дефектов</a:t>
            </a:r>
            <a:br>
              <a:rPr lang="ru-RU" sz="3600" b="1"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rPr>
            </a:br>
            <a:r>
              <a:rPr lang="ru-RU" sz="3600" b="1"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rPr>
              <a:t>дорожного покрытия</a:t>
            </a:r>
            <a:endParaRPr lang="ru-RU" altLang="en-GB" sz="3600" b="1">
              <a:latin typeface="Poppins Black" panose="00000900000000000000"/>
              <a:ea typeface="Poppins Black" panose="00000900000000000000"/>
              <a:cs typeface="Poppins Black" panose="00000900000000000000"/>
              <a:sym typeface="Poppins Black" panose="00000900000000000000"/>
            </a:endParaRPr>
          </a:p>
        </p:txBody>
      </p:sp>
      <p:sp>
        <p:nvSpPr>
          <p:cNvPr id="224" name="Google Shape;224;p26"/>
          <p:cNvSpPr txBox="1">
            <a:spLocks noGrp="1"/>
          </p:cNvSpPr>
          <p:nvPr>
            <p:ph type="subTitle" idx="1"/>
          </p:nvPr>
        </p:nvSpPr>
        <p:spPr>
          <a:xfrm>
            <a:off x="755650" y="3201670"/>
            <a:ext cx="314071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 sz="16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сделано с любовью</a:t>
            </a:r>
            <a:endParaRPr lang="ru-RU" altLang="en-GB" sz="1600"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2381250" y="422973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ru-RU"/>
          </a:p>
        </p:txBody>
      </p:sp>
      <p:sp>
        <p:nvSpPr>
          <p:cNvPr id="2" name="Text Box 1"/>
          <p:cNvSpPr txBox="1"/>
          <p:nvPr/>
        </p:nvSpPr>
        <p:spPr>
          <a:xfrm>
            <a:off x="3199130" y="4175760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89" name="Google Shape;1089;p49"/>
          <p:cNvSpPr txBox="1"/>
          <p:nvPr/>
        </p:nvSpPr>
        <p:spPr bwMode="auto">
          <a:xfrm>
            <a:off x="4769399" y="4422216"/>
            <a:ext cx="37104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sz="1200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</a:rPr>
              <a:t>Please keep this slide for attribution</a:t>
            </a:r>
            <a:endParaRPr sz="1200">
              <a:solidFill>
                <a:schemeClr val="dk1"/>
              </a:solidFill>
              <a:latin typeface="Poppins" panose="00000500000000000000"/>
              <a:ea typeface="Poppins" panose="00000500000000000000"/>
              <a:cs typeface="Poppins" panose="00000500000000000000"/>
            </a:endParaRPr>
          </a:p>
        </p:txBody>
      </p:sp>
      <p:sp>
        <p:nvSpPr>
          <p:cNvPr id="1090" name="Google Shape;1090;p49"/>
          <p:cNvSpPr txBox="1">
            <a:spLocks noGrp="1"/>
          </p:cNvSpPr>
          <p:nvPr>
            <p:ph type="title"/>
          </p:nvPr>
        </p:nvSpPr>
        <p:spPr bwMode="auto">
          <a:xfrm>
            <a:off x="4769399" y="1432254"/>
            <a:ext cx="36546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/>
              <a:t>Спасибо!</a:t>
            </a:r>
            <a:endParaRPr lang="en-GB"/>
          </a:p>
        </p:txBody>
      </p:sp>
      <p:sp>
        <p:nvSpPr>
          <p:cNvPr id="1111" name="Google Shape;1111;p49"/>
          <p:cNvSpPr/>
          <p:nvPr/>
        </p:nvSpPr>
        <p:spPr bwMode="auto">
          <a:xfrm flipH="1">
            <a:off x="379103" y="922680"/>
            <a:ext cx="4365499" cy="3023397"/>
          </a:xfrm>
          <a:custGeom>
            <a:avLst/>
            <a:gdLst/>
            <a:ahLst/>
            <a:cxnLst/>
            <a:rect l="l" t="t" r="r" b="b"/>
            <a:pathLst>
              <a:path w="159514" h="110474" extrusionOk="0">
                <a:moveTo>
                  <a:pt x="45147" y="0"/>
                </a:moveTo>
                <a:cubicBezTo>
                  <a:pt x="37611" y="0"/>
                  <a:pt x="30146" y="3378"/>
                  <a:pt x="22816" y="12595"/>
                </a:cubicBezTo>
                <a:cubicBezTo>
                  <a:pt x="0" y="41316"/>
                  <a:pt x="46700" y="90351"/>
                  <a:pt x="69249" y="103327"/>
                </a:cubicBezTo>
                <a:cubicBezTo>
                  <a:pt x="77689" y="108192"/>
                  <a:pt x="87067" y="110473"/>
                  <a:pt x="96471" y="110473"/>
                </a:cubicBezTo>
                <a:cubicBezTo>
                  <a:pt x="119178" y="110473"/>
                  <a:pt x="142032" y="97169"/>
                  <a:pt x="152175" y="74807"/>
                </a:cubicBezTo>
                <a:cubicBezTo>
                  <a:pt x="159147" y="59396"/>
                  <a:pt x="159514" y="43484"/>
                  <a:pt x="150307" y="30075"/>
                </a:cubicBezTo>
                <a:cubicBezTo>
                  <a:pt x="143020" y="19415"/>
                  <a:pt x="138448" y="16065"/>
                  <a:pt x="134265" y="16065"/>
                </a:cubicBezTo>
                <a:cubicBezTo>
                  <a:pt x="128185" y="16065"/>
                  <a:pt x="122926" y="23142"/>
                  <a:pt x="111346" y="25138"/>
                </a:cubicBezTo>
                <a:cubicBezTo>
                  <a:pt x="110039" y="25364"/>
                  <a:pt x="108728" y="25470"/>
                  <a:pt x="107413" y="25470"/>
                </a:cubicBezTo>
                <a:cubicBezTo>
                  <a:pt x="87055" y="25470"/>
                  <a:pt x="65838" y="0"/>
                  <a:pt x="45147" y="0"/>
                </a:cubicBez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</a:p>
        </p:txBody>
      </p:sp>
      <p:grpSp>
        <p:nvGrpSpPr>
          <p:cNvPr id="1113" name="Google Shape;1113;p49"/>
          <p:cNvGrpSpPr/>
          <p:nvPr/>
        </p:nvGrpSpPr>
        <p:grpSpPr bwMode="auto">
          <a:xfrm>
            <a:off x="726603" y="798105"/>
            <a:ext cx="3499435" cy="3805921"/>
            <a:chOff x="692685" y="538923"/>
            <a:chExt cx="3737914" cy="4065286"/>
          </a:xfrm>
        </p:grpSpPr>
        <p:sp>
          <p:nvSpPr>
            <p:cNvPr id="1114" name="Google Shape;1114;p49"/>
            <p:cNvSpPr/>
            <p:nvPr/>
          </p:nvSpPr>
          <p:spPr bwMode="auto">
            <a:xfrm flipH="1">
              <a:off x="720026" y="4328225"/>
              <a:ext cx="3710574" cy="275984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15" name="Google Shape;1115;p49"/>
            <p:cNvSpPr/>
            <p:nvPr/>
          </p:nvSpPr>
          <p:spPr bwMode="auto">
            <a:xfrm flipH="1">
              <a:off x="692685" y="538923"/>
              <a:ext cx="2109125" cy="3927796"/>
            </a:xfrm>
            <a:custGeom>
              <a:avLst/>
              <a:gdLst/>
              <a:ahLst/>
              <a:cxnLst/>
              <a:rect l="l" t="t" r="r" b="b"/>
              <a:pathLst>
                <a:path w="72150" h="134364" extrusionOk="0">
                  <a:moveTo>
                    <a:pt x="65938" y="0"/>
                  </a:moveTo>
                  <a:cubicBezTo>
                    <a:pt x="65919" y="0"/>
                    <a:pt x="65899" y="1"/>
                    <a:pt x="65880" y="1"/>
                  </a:cubicBezTo>
                  <a:lnTo>
                    <a:pt x="15110" y="1"/>
                  </a:lnTo>
                  <a:cubicBezTo>
                    <a:pt x="11507" y="67"/>
                    <a:pt x="8539" y="2836"/>
                    <a:pt x="8272" y="6439"/>
                  </a:cubicBezTo>
                  <a:lnTo>
                    <a:pt x="299" y="127926"/>
                  </a:lnTo>
                  <a:cubicBezTo>
                    <a:pt x="1" y="131409"/>
                    <a:pt x="2770" y="134364"/>
                    <a:pt x="6245" y="134364"/>
                  </a:cubicBezTo>
                  <a:cubicBezTo>
                    <a:pt x="6265" y="134364"/>
                    <a:pt x="6284" y="134364"/>
                    <a:pt x="6304" y="134364"/>
                  </a:cubicBezTo>
                  <a:lnTo>
                    <a:pt x="57040" y="134364"/>
                  </a:lnTo>
                  <a:cubicBezTo>
                    <a:pt x="60642" y="134297"/>
                    <a:pt x="63645" y="131528"/>
                    <a:pt x="63911" y="127926"/>
                  </a:cubicBezTo>
                  <a:lnTo>
                    <a:pt x="71884" y="6439"/>
                  </a:lnTo>
                  <a:cubicBezTo>
                    <a:pt x="72149" y="2956"/>
                    <a:pt x="69413" y="0"/>
                    <a:pt x="659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16" name="Google Shape;1116;p49"/>
            <p:cNvSpPr/>
            <p:nvPr/>
          </p:nvSpPr>
          <p:spPr bwMode="auto">
            <a:xfrm flipH="1">
              <a:off x="723905" y="538923"/>
              <a:ext cx="2109096" cy="3927796"/>
            </a:xfrm>
            <a:custGeom>
              <a:avLst/>
              <a:gdLst/>
              <a:ahLst/>
              <a:cxnLst/>
              <a:rect l="l" t="t" r="r" b="b"/>
              <a:pathLst>
                <a:path w="72149" h="134364" extrusionOk="0">
                  <a:moveTo>
                    <a:pt x="65905" y="0"/>
                  </a:moveTo>
                  <a:cubicBezTo>
                    <a:pt x="65885" y="0"/>
                    <a:pt x="65865" y="1"/>
                    <a:pt x="65846" y="1"/>
                  </a:cubicBezTo>
                  <a:lnTo>
                    <a:pt x="15110" y="1"/>
                  </a:lnTo>
                  <a:cubicBezTo>
                    <a:pt x="11507" y="67"/>
                    <a:pt x="8538" y="2836"/>
                    <a:pt x="8238" y="6439"/>
                  </a:cubicBezTo>
                  <a:lnTo>
                    <a:pt x="266" y="127926"/>
                  </a:lnTo>
                  <a:cubicBezTo>
                    <a:pt x="0" y="131409"/>
                    <a:pt x="2737" y="134364"/>
                    <a:pt x="6244" y="134364"/>
                  </a:cubicBezTo>
                  <a:cubicBezTo>
                    <a:pt x="6264" y="134364"/>
                    <a:pt x="6284" y="134364"/>
                    <a:pt x="6303" y="134364"/>
                  </a:cubicBezTo>
                  <a:lnTo>
                    <a:pt x="57039" y="134364"/>
                  </a:lnTo>
                  <a:cubicBezTo>
                    <a:pt x="60642" y="134297"/>
                    <a:pt x="63611" y="131528"/>
                    <a:pt x="63911" y="127926"/>
                  </a:cubicBezTo>
                  <a:lnTo>
                    <a:pt x="71883" y="6439"/>
                  </a:lnTo>
                  <a:cubicBezTo>
                    <a:pt x="72149" y="2956"/>
                    <a:pt x="69412" y="0"/>
                    <a:pt x="65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17" name="Google Shape;1117;p49"/>
            <p:cNvSpPr/>
            <p:nvPr/>
          </p:nvSpPr>
          <p:spPr bwMode="auto">
            <a:xfrm flipH="1">
              <a:off x="753109" y="759307"/>
              <a:ext cx="2050689" cy="3492874"/>
            </a:xfrm>
            <a:custGeom>
              <a:avLst/>
              <a:gdLst/>
              <a:ahLst/>
              <a:cxnLst/>
              <a:rect l="l" t="t" r="r" b="b"/>
              <a:pathLst>
                <a:path w="70151" h="119486" extrusionOk="0">
                  <a:moveTo>
                    <a:pt x="9007" y="0"/>
                  </a:moveTo>
                  <a:cubicBezTo>
                    <a:pt x="8340" y="0"/>
                    <a:pt x="7773" y="534"/>
                    <a:pt x="7739" y="1235"/>
                  </a:cubicBezTo>
                  <a:lnTo>
                    <a:pt x="67" y="118085"/>
                  </a:lnTo>
                  <a:cubicBezTo>
                    <a:pt x="0" y="118852"/>
                    <a:pt x="601" y="119486"/>
                    <a:pt x="1368" y="119486"/>
                  </a:cubicBezTo>
                  <a:lnTo>
                    <a:pt x="61111" y="119486"/>
                  </a:lnTo>
                  <a:cubicBezTo>
                    <a:pt x="61811" y="119486"/>
                    <a:pt x="62378" y="118952"/>
                    <a:pt x="62412" y="118285"/>
                  </a:cubicBezTo>
                  <a:lnTo>
                    <a:pt x="70084" y="1401"/>
                  </a:lnTo>
                  <a:cubicBezTo>
                    <a:pt x="70151" y="634"/>
                    <a:pt x="69550" y="0"/>
                    <a:pt x="68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18" name="Google Shape;1118;p49"/>
            <p:cNvSpPr/>
            <p:nvPr/>
          </p:nvSpPr>
          <p:spPr bwMode="auto">
            <a:xfrm flipH="1">
              <a:off x="1717489" y="3861138"/>
              <a:ext cx="170542" cy="324393"/>
            </a:xfrm>
            <a:custGeom>
              <a:avLst/>
              <a:gdLst/>
              <a:ahLst/>
              <a:cxnLst/>
              <a:rect l="l" t="t" r="r" b="b"/>
              <a:pathLst>
                <a:path w="5834" h="11097" extrusionOk="0">
                  <a:moveTo>
                    <a:pt x="2097" y="1"/>
                  </a:moveTo>
                  <a:cubicBezTo>
                    <a:pt x="1630" y="168"/>
                    <a:pt x="1197" y="401"/>
                    <a:pt x="796" y="635"/>
                  </a:cubicBezTo>
                  <a:cubicBezTo>
                    <a:pt x="769" y="632"/>
                    <a:pt x="741" y="631"/>
                    <a:pt x="714" y="631"/>
                  </a:cubicBezTo>
                  <a:cubicBezTo>
                    <a:pt x="318" y="631"/>
                    <a:pt x="0" y="854"/>
                    <a:pt x="63" y="1135"/>
                  </a:cubicBezTo>
                  <a:cubicBezTo>
                    <a:pt x="296" y="2402"/>
                    <a:pt x="563" y="3303"/>
                    <a:pt x="896" y="4871"/>
                  </a:cubicBezTo>
                  <a:cubicBezTo>
                    <a:pt x="1063" y="5838"/>
                    <a:pt x="763" y="7673"/>
                    <a:pt x="1530" y="10108"/>
                  </a:cubicBezTo>
                  <a:cubicBezTo>
                    <a:pt x="1727" y="10747"/>
                    <a:pt x="2278" y="11097"/>
                    <a:pt x="2906" y="11097"/>
                  </a:cubicBezTo>
                  <a:cubicBezTo>
                    <a:pt x="3557" y="11097"/>
                    <a:pt x="4290" y="10722"/>
                    <a:pt x="4799" y="9908"/>
                  </a:cubicBezTo>
                  <a:cubicBezTo>
                    <a:pt x="5833" y="8307"/>
                    <a:pt x="5133" y="6205"/>
                    <a:pt x="4833" y="4237"/>
                  </a:cubicBezTo>
                  <a:cubicBezTo>
                    <a:pt x="4632" y="2803"/>
                    <a:pt x="5500" y="1935"/>
                    <a:pt x="5500" y="1068"/>
                  </a:cubicBezTo>
                  <a:lnTo>
                    <a:pt x="5500" y="1068"/>
                  </a:lnTo>
                  <a:cubicBezTo>
                    <a:pt x="5236" y="1138"/>
                    <a:pt x="4960" y="1172"/>
                    <a:pt x="4685" y="1172"/>
                  </a:cubicBezTo>
                  <a:cubicBezTo>
                    <a:pt x="4300" y="1172"/>
                    <a:pt x="3915" y="1104"/>
                    <a:pt x="3565" y="968"/>
                  </a:cubicBezTo>
                  <a:cubicBezTo>
                    <a:pt x="2998" y="768"/>
                    <a:pt x="2498" y="434"/>
                    <a:pt x="20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19" name="Google Shape;1119;p49"/>
            <p:cNvSpPr/>
            <p:nvPr/>
          </p:nvSpPr>
          <p:spPr bwMode="auto">
            <a:xfrm flipH="1">
              <a:off x="784300" y="758342"/>
              <a:ext cx="1077539" cy="3415847"/>
            </a:xfrm>
            <a:custGeom>
              <a:avLst/>
              <a:gdLst/>
              <a:ahLst/>
              <a:cxnLst/>
              <a:rect l="l" t="t" r="r" b="b"/>
              <a:pathLst>
                <a:path w="36861" h="116851" extrusionOk="0">
                  <a:moveTo>
                    <a:pt x="23751" y="3469"/>
                  </a:moveTo>
                  <a:cubicBezTo>
                    <a:pt x="23984" y="4036"/>
                    <a:pt x="24418" y="4503"/>
                    <a:pt x="24985" y="4770"/>
                  </a:cubicBezTo>
                  <a:cubicBezTo>
                    <a:pt x="25052" y="5504"/>
                    <a:pt x="25052" y="6238"/>
                    <a:pt x="24985" y="6972"/>
                  </a:cubicBezTo>
                  <a:cubicBezTo>
                    <a:pt x="24018" y="6171"/>
                    <a:pt x="23517" y="4937"/>
                    <a:pt x="23717" y="3703"/>
                  </a:cubicBezTo>
                  <a:cubicBezTo>
                    <a:pt x="23717" y="3636"/>
                    <a:pt x="23717" y="3536"/>
                    <a:pt x="23751" y="3469"/>
                  </a:cubicBezTo>
                  <a:close/>
                  <a:moveTo>
                    <a:pt x="23551" y="2969"/>
                  </a:moveTo>
                  <a:cubicBezTo>
                    <a:pt x="23551" y="3002"/>
                    <a:pt x="23551" y="3036"/>
                    <a:pt x="23584" y="3069"/>
                  </a:cubicBezTo>
                  <a:cubicBezTo>
                    <a:pt x="23517" y="3236"/>
                    <a:pt x="23451" y="3436"/>
                    <a:pt x="23417" y="3636"/>
                  </a:cubicBezTo>
                  <a:cubicBezTo>
                    <a:pt x="23250" y="5037"/>
                    <a:pt x="23817" y="6438"/>
                    <a:pt x="24985" y="7305"/>
                  </a:cubicBezTo>
                  <a:cubicBezTo>
                    <a:pt x="24952" y="7739"/>
                    <a:pt x="24885" y="8139"/>
                    <a:pt x="24852" y="8540"/>
                  </a:cubicBezTo>
                  <a:cubicBezTo>
                    <a:pt x="24051" y="8206"/>
                    <a:pt x="23417" y="7606"/>
                    <a:pt x="23017" y="6872"/>
                  </a:cubicBezTo>
                  <a:cubicBezTo>
                    <a:pt x="22583" y="6104"/>
                    <a:pt x="22483" y="5170"/>
                    <a:pt x="22717" y="4337"/>
                  </a:cubicBezTo>
                  <a:cubicBezTo>
                    <a:pt x="22850" y="3803"/>
                    <a:pt x="23150" y="3336"/>
                    <a:pt x="23551" y="2969"/>
                  </a:cubicBezTo>
                  <a:close/>
                  <a:moveTo>
                    <a:pt x="22583" y="0"/>
                  </a:moveTo>
                  <a:cubicBezTo>
                    <a:pt x="22650" y="934"/>
                    <a:pt x="22950" y="1835"/>
                    <a:pt x="23451" y="2602"/>
                  </a:cubicBezTo>
                  <a:cubicBezTo>
                    <a:pt x="22950" y="3036"/>
                    <a:pt x="22617" y="3569"/>
                    <a:pt x="22450" y="4203"/>
                  </a:cubicBezTo>
                  <a:cubicBezTo>
                    <a:pt x="22183" y="5104"/>
                    <a:pt x="22316" y="6104"/>
                    <a:pt x="22783" y="6938"/>
                  </a:cubicBezTo>
                  <a:cubicBezTo>
                    <a:pt x="23217" y="7772"/>
                    <a:pt x="23951" y="8406"/>
                    <a:pt x="24785" y="8773"/>
                  </a:cubicBezTo>
                  <a:cubicBezTo>
                    <a:pt x="24585" y="9974"/>
                    <a:pt x="24151" y="10975"/>
                    <a:pt x="23417" y="11508"/>
                  </a:cubicBezTo>
                  <a:cubicBezTo>
                    <a:pt x="22917" y="11442"/>
                    <a:pt x="22416" y="11408"/>
                    <a:pt x="21916" y="11375"/>
                  </a:cubicBezTo>
                  <a:cubicBezTo>
                    <a:pt x="21516" y="11342"/>
                    <a:pt x="21116" y="11308"/>
                    <a:pt x="20749" y="11308"/>
                  </a:cubicBezTo>
                  <a:cubicBezTo>
                    <a:pt x="20660" y="11300"/>
                    <a:pt x="20572" y="11296"/>
                    <a:pt x="20485" y="11296"/>
                  </a:cubicBezTo>
                  <a:cubicBezTo>
                    <a:pt x="19480" y="11296"/>
                    <a:pt x="18532" y="11817"/>
                    <a:pt x="17980" y="12676"/>
                  </a:cubicBezTo>
                  <a:cubicBezTo>
                    <a:pt x="17780" y="12743"/>
                    <a:pt x="17546" y="12876"/>
                    <a:pt x="17380" y="13009"/>
                  </a:cubicBezTo>
                  <a:cubicBezTo>
                    <a:pt x="16846" y="13443"/>
                    <a:pt x="16412" y="13777"/>
                    <a:pt x="15945" y="14210"/>
                  </a:cubicBezTo>
                  <a:cubicBezTo>
                    <a:pt x="15512" y="14611"/>
                    <a:pt x="15045" y="15011"/>
                    <a:pt x="14611" y="15411"/>
                  </a:cubicBezTo>
                  <a:cubicBezTo>
                    <a:pt x="13744" y="16245"/>
                    <a:pt x="12910" y="17112"/>
                    <a:pt x="12109" y="18013"/>
                  </a:cubicBezTo>
                  <a:cubicBezTo>
                    <a:pt x="10708" y="19547"/>
                    <a:pt x="9441" y="21249"/>
                    <a:pt x="8373" y="23050"/>
                  </a:cubicBezTo>
                  <a:cubicBezTo>
                    <a:pt x="7773" y="23183"/>
                    <a:pt x="7139" y="23984"/>
                    <a:pt x="6772" y="25118"/>
                  </a:cubicBezTo>
                  <a:cubicBezTo>
                    <a:pt x="6405" y="26319"/>
                    <a:pt x="6472" y="27486"/>
                    <a:pt x="6905" y="27953"/>
                  </a:cubicBezTo>
                  <a:cubicBezTo>
                    <a:pt x="6905" y="28087"/>
                    <a:pt x="6905" y="28254"/>
                    <a:pt x="6905" y="28420"/>
                  </a:cubicBezTo>
                  <a:cubicBezTo>
                    <a:pt x="6872" y="29721"/>
                    <a:pt x="6939" y="30989"/>
                    <a:pt x="7072" y="32290"/>
                  </a:cubicBezTo>
                  <a:cubicBezTo>
                    <a:pt x="7272" y="34525"/>
                    <a:pt x="7673" y="36760"/>
                    <a:pt x="8173" y="38995"/>
                  </a:cubicBezTo>
                  <a:cubicBezTo>
                    <a:pt x="7939" y="39262"/>
                    <a:pt x="7806" y="39628"/>
                    <a:pt x="7806" y="39995"/>
                  </a:cubicBezTo>
                  <a:cubicBezTo>
                    <a:pt x="7839" y="40696"/>
                    <a:pt x="7906" y="41396"/>
                    <a:pt x="8106" y="42097"/>
                  </a:cubicBezTo>
                  <a:lnTo>
                    <a:pt x="8507" y="44765"/>
                  </a:lnTo>
                  <a:lnTo>
                    <a:pt x="12209" y="44866"/>
                  </a:lnTo>
                  <a:lnTo>
                    <a:pt x="12543" y="42030"/>
                  </a:lnTo>
                  <a:lnTo>
                    <a:pt x="11242" y="39495"/>
                  </a:lnTo>
                  <a:cubicBezTo>
                    <a:pt x="11175" y="39362"/>
                    <a:pt x="11075" y="39195"/>
                    <a:pt x="10942" y="39095"/>
                  </a:cubicBezTo>
                  <a:cubicBezTo>
                    <a:pt x="10942" y="36893"/>
                    <a:pt x="10942" y="34692"/>
                    <a:pt x="11042" y="32557"/>
                  </a:cubicBezTo>
                  <a:cubicBezTo>
                    <a:pt x="11075" y="31389"/>
                    <a:pt x="11175" y="30255"/>
                    <a:pt x="11309" y="29188"/>
                  </a:cubicBezTo>
                  <a:cubicBezTo>
                    <a:pt x="11375" y="28687"/>
                    <a:pt x="11475" y="28187"/>
                    <a:pt x="11609" y="27687"/>
                  </a:cubicBezTo>
                  <a:cubicBezTo>
                    <a:pt x="11675" y="27486"/>
                    <a:pt x="11742" y="27286"/>
                    <a:pt x="11809" y="27120"/>
                  </a:cubicBezTo>
                  <a:cubicBezTo>
                    <a:pt x="11842" y="27019"/>
                    <a:pt x="11876" y="26953"/>
                    <a:pt x="11909" y="26886"/>
                  </a:cubicBezTo>
                  <a:lnTo>
                    <a:pt x="11942" y="26819"/>
                  </a:lnTo>
                  <a:lnTo>
                    <a:pt x="11976" y="26786"/>
                  </a:lnTo>
                  <a:lnTo>
                    <a:pt x="12009" y="26719"/>
                  </a:lnTo>
                  <a:cubicBezTo>
                    <a:pt x="12609" y="25819"/>
                    <a:pt x="13243" y="24985"/>
                    <a:pt x="13910" y="24184"/>
                  </a:cubicBezTo>
                  <a:cubicBezTo>
                    <a:pt x="14611" y="23350"/>
                    <a:pt x="15345" y="22550"/>
                    <a:pt x="16112" y="21749"/>
                  </a:cubicBezTo>
                  <a:lnTo>
                    <a:pt x="17780" y="20081"/>
                  </a:lnTo>
                  <a:lnTo>
                    <a:pt x="17780" y="20515"/>
                  </a:lnTo>
                  <a:lnTo>
                    <a:pt x="17780" y="21115"/>
                  </a:lnTo>
                  <a:lnTo>
                    <a:pt x="17780" y="22783"/>
                  </a:lnTo>
                  <a:lnTo>
                    <a:pt x="17780" y="22917"/>
                  </a:lnTo>
                  <a:cubicBezTo>
                    <a:pt x="17780" y="23450"/>
                    <a:pt x="17746" y="23984"/>
                    <a:pt x="17713" y="24518"/>
                  </a:cubicBezTo>
                  <a:cubicBezTo>
                    <a:pt x="17646" y="26586"/>
                    <a:pt x="17546" y="28587"/>
                    <a:pt x="17380" y="30422"/>
                  </a:cubicBezTo>
                  <a:cubicBezTo>
                    <a:pt x="17246" y="32023"/>
                    <a:pt x="17079" y="33524"/>
                    <a:pt x="16913" y="34858"/>
                  </a:cubicBezTo>
                  <a:cubicBezTo>
                    <a:pt x="16746" y="36560"/>
                    <a:pt x="17246" y="38261"/>
                    <a:pt x="18347" y="39628"/>
                  </a:cubicBezTo>
                  <a:cubicBezTo>
                    <a:pt x="17646" y="40763"/>
                    <a:pt x="17313" y="42064"/>
                    <a:pt x="17313" y="43398"/>
                  </a:cubicBezTo>
                  <a:cubicBezTo>
                    <a:pt x="15912" y="44098"/>
                    <a:pt x="14911" y="45433"/>
                    <a:pt x="14644" y="46967"/>
                  </a:cubicBezTo>
                  <a:cubicBezTo>
                    <a:pt x="13277" y="53772"/>
                    <a:pt x="10775" y="65781"/>
                    <a:pt x="8240" y="74387"/>
                  </a:cubicBezTo>
                  <a:cubicBezTo>
                    <a:pt x="7372" y="74854"/>
                    <a:pt x="6705" y="75588"/>
                    <a:pt x="6338" y="76488"/>
                  </a:cubicBezTo>
                  <a:cubicBezTo>
                    <a:pt x="5838" y="77656"/>
                    <a:pt x="5838" y="78957"/>
                    <a:pt x="6305" y="80124"/>
                  </a:cubicBezTo>
                  <a:cubicBezTo>
                    <a:pt x="3536" y="87196"/>
                    <a:pt x="1435" y="97837"/>
                    <a:pt x="234" y="102940"/>
                  </a:cubicBezTo>
                  <a:cubicBezTo>
                    <a:pt x="0" y="104108"/>
                    <a:pt x="367" y="105309"/>
                    <a:pt x="1201" y="106176"/>
                  </a:cubicBezTo>
                  <a:cubicBezTo>
                    <a:pt x="1602" y="106576"/>
                    <a:pt x="2102" y="106910"/>
                    <a:pt x="2636" y="107110"/>
                  </a:cubicBezTo>
                  <a:cubicBezTo>
                    <a:pt x="3005" y="107246"/>
                    <a:pt x="3386" y="107314"/>
                    <a:pt x="3766" y="107314"/>
                  </a:cubicBezTo>
                  <a:cubicBezTo>
                    <a:pt x="4036" y="107314"/>
                    <a:pt x="4306" y="107280"/>
                    <a:pt x="4570" y="107210"/>
                  </a:cubicBezTo>
                  <a:cubicBezTo>
                    <a:pt x="5571" y="107010"/>
                    <a:pt x="6372" y="106276"/>
                    <a:pt x="6705" y="105342"/>
                  </a:cubicBezTo>
                  <a:cubicBezTo>
                    <a:pt x="8473" y="100339"/>
                    <a:pt x="11275" y="91366"/>
                    <a:pt x="14778" y="84094"/>
                  </a:cubicBezTo>
                  <a:cubicBezTo>
                    <a:pt x="16079" y="83793"/>
                    <a:pt x="17179" y="82859"/>
                    <a:pt x="17680" y="81625"/>
                  </a:cubicBezTo>
                  <a:cubicBezTo>
                    <a:pt x="18280" y="80258"/>
                    <a:pt x="18180" y="78690"/>
                    <a:pt x="17446" y="77422"/>
                  </a:cubicBezTo>
                  <a:cubicBezTo>
                    <a:pt x="19748" y="70851"/>
                    <a:pt x="22717" y="60977"/>
                    <a:pt x="24852" y="53805"/>
                  </a:cubicBezTo>
                  <a:cubicBezTo>
                    <a:pt x="24952" y="54606"/>
                    <a:pt x="25052" y="55406"/>
                    <a:pt x="25152" y="56274"/>
                  </a:cubicBezTo>
                  <a:cubicBezTo>
                    <a:pt x="25152" y="56340"/>
                    <a:pt x="25152" y="56441"/>
                    <a:pt x="25185" y="56541"/>
                  </a:cubicBezTo>
                  <a:cubicBezTo>
                    <a:pt x="25218" y="56974"/>
                    <a:pt x="25285" y="57441"/>
                    <a:pt x="25352" y="57908"/>
                  </a:cubicBezTo>
                  <a:lnTo>
                    <a:pt x="25352" y="58108"/>
                  </a:lnTo>
                  <a:cubicBezTo>
                    <a:pt x="25385" y="58575"/>
                    <a:pt x="25452" y="59076"/>
                    <a:pt x="25519" y="59543"/>
                  </a:cubicBezTo>
                  <a:cubicBezTo>
                    <a:pt x="25986" y="63579"/>
                    <a:pt x="26453" y="67949"/>
                    <a:pt x="26786" y="72052"/>
                  </a:cubicBezTo>
                  <a:cubicBezTo>
                    <a:pt x="27053" y="75187"/>
                    <a:pt x="27487" y="78189"/>
                    <a:pt x="27787" y="80825"/>
                  </a:cubicBezTo>
                  <a:cubicBezTo>
                    <a:pt x="27220" y="81492"/>
                    <a:pt x="26853" y="82292"/>
                    <a:pt x="26753" y="83160"/>
                  </a:cubicBezTo>
                  <a:cubicBezTo>
                    <a:pt x="26553" y="84694"/>
                    <a:pt x="27053" y="86228"/>
                    <a:pt x="28121" y="87296"/>
                  </a:cubicBezTo>
                  <a:cubicBezTo>
                    <a:pt x="28287" y="96636"/>
                    <a:pt x="29221" y="109378"/>
                    <a:pt x="29688" y="115249"/>
                  </a:cubicBezTo>
                  <a:cubicBezTo>
                    <a:pt x="29755" y="115816"/>
                    <a:pt x="29955" y="116383"/>
                    <a:pt x="30255" y="116850"/>
                  </a:cubicBezTo>
                  <a:lnTo>
                    <a:pt x="34859" y="47534"/>
                  </a:lnTo>
                  <a:cubicBezTo>
                    <a:pt x="34525" y="47100"/>
                    <a:pt x="34125" y="46700"/>
                    <a:pt x="33691" y="46333"/>
                  </a:cubicBezTo>
                  <a:cubicBezTo>
                    <a:pt x="33825" y="45633"/>
                    <a:pt x="33858" y="44932"/>
                    <a:pt x="33791" y="44232"/>
                  </a:cubicBezTo>
                  <a:cubicBezTo>
                    <a:pt x="33725" y="43698"/>
                    <a:pt x="33624" y="43198"/>
                    <a:pt x="33491" y="42664"/>
                  </a:cubicBezTo>
                  <a:cubicBezTo>
                    <a:pt x="34192" y="42264"/>
                    <a:pt x="34825" y="41663"/>
                    <a:pt x="35259" y="40996"/>
                  </a:cubicBezTo>
                  <a:lnTo>
                    <a:pt x="36860" y="16579"/>
                  </a:lnTo>
                  <a:cubicBezTo>
                    <a:pt x="36226" y="15078"/>
                    <a:pt x="34959" y="13943"/>
                    <a:pt x="33391" y="13410"/>
                  </a:cubicBezTo>
                  <a:cubicBezTo>
                    <a:pt x="33057" y="13310"/>
                    <a:pt x="32657" y="13176"/>
                    <a:pt x="32290" y="13076"/>
                  </a:cubicBezTo>
                  <a:cubicBezTo>
                    <a:pt x="31957" y="12976"/>
                    <a:pt x="31656" y="12909"/>
                    <a:pt x="31323" y="12809"/>
                  </a:cubicBezTo>
                  <a:cubicBezTo>
                    <a:pt x="29188" y="11942"/>
                    <a:pt x="28821" y="10541"/>
                    <a:pt x="29055" y="9073"/>
                  </a:cubicBezTo>
                  <a:cubicBezTo>
                    <a:pt x="29088" y="8873"/>
                    <a:pt x="29121" y="8706"/>
                    <a:pt x="29155" y="8506"/>
                  </a:cubicBezTo>
                  <a:lnTo>
                    <a:pt x="29221" y="8306"/>
                  </a:lnTo>
                  <a:cubicBezTo>
                    <a:pt x="29470" y="8349"/>
                    <a:pt x="29717" y="8370"/>
                    <a:pt x="29962" y="8370"/>
                  </a:cubicBezTo>
                  <a:cubicBezTo>
                    <a:pt x="31785" y="8370"/>
                    <a:pt x="33437" y="7202"/>
                    <a:pt x="34025" y="5437"/>
                  </a:cubicBezTo>
                  <a:cubicBezTo>
                    <a:pt x="34558" y="3669"/>
                    <a:pt x="34692" y="1801"/>
                    <a:pt x="34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20" name="Google Shape;1120;p49"/>
            <p:cNvSpPr/>
            <p:nvPr/>
          </p:nvSpPr>
          <p:spPr bwMode="auto">
            <a:xfrm flipH="1">
              <a:off x="1454221" y="625714"/>
              <a:ext cx="405659" cy="45866"/>
            </a:xfrm>
            <a:custGeom>
              <a:avLst/>
              <a:gdLst/>
              <a:ahLst/>
              <a:cxnLst/>
              <a:rect l="l" t="t" r="r" b="b"/>
              <a:pathLst>
                <a:path w="13877" h="1569" extrusionOk="0">
                  <a:moveTo>
                    <a:pt x="901" y="1"/>
                  </a:moveTo>
                  <a:cubicBezTo>
                    <a:pt x="434" y="1"/>
                    <a:pt x="67" y="334"/>
                    <a:pt x="34" y="801"/>
                  </a:cubicBezTo>
                  <a:cubicBezTo>
                    <a:pt x="0" y="1201"/>
                    <a:pt x="334" y="1568"/>
                    <a:pt x="767" y="1568"/>
                  </a:cubicBezTo>
                  <a:lnTo>
                    <a:pt x="13043" y="1568"/>
                  </a:lnTo>
                  <a:cubicBezTo>
                    <a:pt x="13476" y="1568"/>
                    <a:pt x="13843" y="1235"/>
                    <a:pt x="13877" y="801"/>
                  </a:cubicBezTo>
                  <a:cubicBezTo>
                    <a:pt x="13877" y="367"/>
                    <a:pt x="13543" y="1"/>
                    <a:pt x="13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21" name="Google Shape;1121;p49"/>
            <p:cNvSpPr/>
            <p:nvPr/>
          </p:nvSpPr>
          <p:spPr bwMode="auto">
            <a:xfrm flipH="1">
              <a:off x="3254271" y="1181015"/>
              <a:ext cx="524840" cy="875689"/>
            </a:xfrm>
            <a:custGeom>
              <a:avLst/>
              <a:gdLst/>
              <a:ahLst/>
              <a:cxnLst/>
              <a:rect l="l" t="t" r="r" b="b"/>
              <a:pathLst>
                <a:path w="17954" h="29956" extrusionOk="0">
                  <a:moveTo>
                    <a:pt x="15182" y="0"/>
                  </a:moveTo>
                  <a:cubicBezTo>
                    <a:pt x="13876" y="0"/>
                    <a:pt x="12771" y="985"/>
                    <a:pt x="12616" y="2286"/>
                  </a:cubicBezTo>
                  <a:lnTo>
                    <a:pt x="12616" y="2320"/>
                  </a:lnTo>
                  <a:cubicBezTo>
                    <a:pt x="12316" y="4822"/>
                    <a:pt x="11983" y="7357"/>
                    <a:pt x="11649" y="9859"/>
                  </a:cubicBezTo>
                  <a:cubicBezTo>
                    <a:pt x="11449" y="11093"/>
                    <a:pt x="11249" y="12327"/>
                    <a:pt x="11049" y="13561"/>
                  </a:cubicBezTo>
                  <a:cubicBezTo>
                    <a:pt x="10848" y="14729"/>
                    <a:pt x="10582" y="15863"/>
                    <a:pt x="10248" y="16997"/>
                  </a:cubicBezTo>
                  <a:cubicBezTo>
                    <a:pt x="10148" y="17264"/>
                    <a:pt x="10081" y="17497"/>
                    <a:pt x="9981" y="17697"/>
                  </a:cubicBezTo>
                  <a:cubicBezTo>
                    <a:pt x="9914" y="17864"/>
                    <a:pt x="9848" y="18031"/>
                    <a:pt x="9748" y="18198"/>
                  </a:cubicBezTo>
                  <a:cubicBezTo>
                    <a:pt x="9447" y="18631"/>
                    <a:pt x="9114" y="19065"/>
                    <a:pt x="8747" y="19499"/>
                  </a:cubicBezTo>
                  <a:cubicBezTo>
                    <a:pt x="8013" y="20399"/>
                    <a:pt x="7146" y="21300"/>
                    <a:pt x="6245" y="22234"/>
                  </a:cubicBezTo>
                  <a:cubicBezTo>
                    <a:pt x="4511" y="24035"/>
                    <a:pt x="2676" y="25870"/>
                    <a:pt x="875" y="27705"/>
                  </a:cubicBezTo>
                  <a:cubicBezTo>
                    <a:pt x="0" y="28606"/>
                    <a:pt x="782" y="29956"/>
                    <a:pt x="1809" y="29956"/>
                  </a:cubicBezTo>
                  <a:cubicBezTo>
                    <a:pt x="2035" y="29956"/>
                    <a:pt x="2274" y="29890"/>
                    <a:pt x="2509" y="29739"/>
                  </a:cubicBezTo>
                  <a:cubicBezTo>
                    <a:pt x="4744" y="28372"/>
                    <a:pt x="6912" y="26837"/>
                    <a:pt x="8980" y="25236"/>
                  </a:cubicBezTo>
                  <a:cubicBezTo>
                    <a:pt x="10014" y="24402"/>
                    <a:pt x="11049" y="23568"/>
                    <a:pt x="12049" y="22601"/>
                  </a:cubicBezTo>
                  <a:cubicBezTo>
                    <a:pt x="12616" y="22067"/>
                    <a:pt x="13117" y="21500"/>
                    <a:pt x="13584" y="20933"/>
                  </a:cubicBezTo>
                  <a:cubicBezTo>
                    <a:pt x="13884" y="20566"/>
                    <a:pt x="14117" y="20166"/>
                    <a:pt x="14318" y="19732"/>
                  </a:cubicBezTo>
                  <a:cubicBezTo>
                    <a:pt x="14518" y="19332"/>
                    <a:pt x="14684" y="18998"/>
                    <a:pt x="14818" y="18631"/>
                  </a:cubicBezTo>
                  <a:cubicBezTo>
                    <a:pt x="15318" y="17331"/>
                    <a:pt x="15719" y="15963"/>
                    <a:pt x="16019" y="14595"/>
                  </a:cubicBezTo>
                  <a:cubicBezTo>
                    <a:pt x="16352" y="13294"/>
                    <a:pt x="16586" y="11993"/>
                    <a:pt x="16819" y="10659"/>
                  </a:cubicBezTo>
                  <a:cubicBezTo>
                    <a:pt x="17286" y="8057"/>
                    <a:pt x="17620" y="5489"/>
                    <a:pt x="17853" y="2820"/>
                  </a:cubicBezTo>
                  <a:lnTo>
                    <a:pt x="17820" y="2820"/>
                  </a:lnTo>
                  <a:cubicBezTo>
                    <a:pt x="17953" y="1419"/>
                    <a:pt x="16886" y="152"/>
                    <a:pt x="15485" y="18"/>
                  </a:cubicBezTo>
                  <a:cubicBezTo>
                    <a:pt x="15383" y="6"/>
                    <a:pt x="15282" y="0"/>
                    <a:pt x="15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22" name="Google Shape;1122;p49"/>
            <p:cNvSpPr/>
            <p:nvPr/>
          </p:nvSpPr>
          <p:spPr bwMode="auto">
            <a:xfrm flipH="1">
              <a:off x="3335215" y="1680393"/>
              <a:ext cx="99478" cy="149027"/>
            </a:xfrm>
            <a:custGeom>
              <a:avLst/>
              <a:gdLst/>
              <a:ahLst/>
              <a:cxnLst/>
              <a:rect l="l" t="t" r="r" b="b"/>
              <a:pathLst>
                <a:path w="3403" h="5098" extrusionOk="0">
                  <a:moveTo>
                    <a:pt x="2531" y="1"/>
                  </a:moveTo>
                  <a:cubicBezTo>
                    <a:pt x="1912" y="1"/>
                    <a:pt x="1101" y="847"/>
                    <a:pt x="601" y="2082"/>
                  </a:cubicBezTo>
                  <a:cubicBezTo>
                    <a:pt x="0" y="3450"/>
                    <a:pt x="34" y="4784"/>
                    <a:pt x="668" y="5051"/>
                  </a:cubicBezTo>
                  <a:cubicBezTo>
                    <a:pt x="739" y="5083"/>
                    <a:pt x="815" y="5098"/>
                    <a:pt x="895" y="5098"/>
                  </a:cubicBezTo>
                  <a:cubicBezTo>
                    <a:pt x="1492" y="5098"/>
                    <a:pt x="2306" y="4251"/>
                    <a:pt x="2836" y="3016"/>
                  </a:cubicBezTo>
                  <a:cubicBezTo>
                    <a:pt x="3403" y="1649"/>
                    <a:pt x="3369" y="314"/>
                    <a:pt x="2769" y="47"/>
                  </a:cubicBezTo>
                  <a:cubicBezTo>
                    <a:pt x="2694" y="16"/>
                    <a:pt x="2614" y="1"/>
                    <a:pt x="2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23" name="Google Shape;1123;p49"/>
            <p:cNvSpPr/>
            <p:nvPr/>
          </p:nvSpPr>
          <p:spPr bwMode="auto">
            <a:xfrm flipH="1">
              <a:off x="3690156" y="1983827"/>
              <a:ext cx="105325" cy="133856"/>
            </a:xfrm>
            <a:custGeom>
              <a:avLst/>
              <a:gdLst/>
              <a:ahLst/>
              <a:cxnLst/>
              <a:rect l="l" t="t" r="r" b="b"/>
              <a:pathLst>
                <a:path w="3603" h="4579" extrusionOk="0">
                  <a:moveTo>
                    <a:pt x="2036" y="0"/>
                  </a:moveTo>
                  <a:cubicBezTo>
                    <a:pt x="1759" y="0"/>
                    <a:pt x="1480" y="78"/>
                    <a:pt x="1234" y="242"/>
                  </a:cubicBezTo>
                  <a:lnTo>
                    <a:pt x="0" y="1076"/>
                  </a:lnTo>
                  <a:lnTo>
                    <a:pt x="1968" y="4578"/>
                  </a:lnTo>
                  <a:cubicBezTo>
                    <a:pt x="2502" y="3811"/>
                    <a:pt x="2969" y="2977"/>
                    <a:pt x="3403" y="2143"/>
                  </a:cubicBezTo>
                  <a:cubicBezTo>
                    <a:pt x="3603" y="1676"/>
                    <a:pt x="3569" y="1176"/>
                    <a:pt x="3336" y="742"/>
                  </a:cubicBezTo>
                  <a:cubicBezTo>
                    <a:pt x="3054" y="266"/>
                    <a:pt x="2548" y="0"/>
                    <a:pt x="2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24" name="Google Shape;1124;p49"/>
            <p:cNvSpPr/>
            <p:nvPr/>
          </p:nvSpPr>
          <p:spPr bwMode="auto">
            <a:xfrm flipH="1">
              <a:off x="3737922" y="2015252"/>
              <a:ext cx="95590" cy="147273"/>
            </a:xfrm>
            <a:custGeom>
              <a:avLst/>
              <a:gdLst/>
              <a:ahLst/>
              <a:cxnLst/>
              <a:rect l="l" t="t" r="r" b="b"/>
              <a:pathLst>
                <a:path w="3270" h="5038" extrusionOk="0">
                  <a:moveTo>
                    <a:pt x="1301" y="1"/>
                  </a:moveTo>
                  <a:lnTo>
                    <a:pt x="0" y="2202"/>
                  </a:lnTo>
                  <a:lnTo>
                    <a:pt x="1935" y="5037"/>
                  </a:lnTo>
                  <a:lnTo>
                    <a:pt x="3269" y="3503"/>
                  </a:lnTo>
                  <a:lnTo>
                    <a:pt x="1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25" name="Google Shape;1125;p49"/>
            <p:cNvSpPr/>
            <p:nvPr/>
          </p:nvSpPr>
          <p:spPr bwMode="auto">
            <a:xfrm flipH="1">
              <a:off x="1826700" y="3834624"/>
              <a:ext cx="183726" cy="332578"/>
            </a:xfrm>
            <a:custGeom>
              <a:avLst/>
              <a:gdLst/>
              <a:ahLst/>
              <a:cxnLst/>
              <a:rect l="l" t="t" r="r" b="b"/>
              <a:pathLst>
                <a:path w="6285" h="11377" extrusionOk="0">
                  <a:moveTo>
                    <a:pt x="2662" y="1"/>
                  </a:moveTo>
                  <a:cubicBezTo>
                    <a:pt x="2547" y="1"/>
                    <a:pt x="2439" y="87"/>
                    <a:pt x="2382" y="174"/>
                  </a:cubicBezTo>
                  <a:lnTo>
                    <a:pt x="580" y="4010"/>
                  </a:lnTo>
                  <a:cubicBezTo>
                    <a:pt x="514" y="4210"/>
                    <a:pt x="514" y="4410"/>
                    <a:pt x="580" y="4610"/>
                  </a:cubicBezTo>
                  <a:cubicBezTo>
                    <a:pt x="880" y="5711"/>
                    <a:pt x="1247" y="7746"/>
                    <a:pt x="147" y="10548"/>
                  </a:cubicBezTo>
                  <a:cubicBezTo>
                    <a:pt x="0" y="10903"/>
                    <a:pt x="417" y="11377"/>
                    <a:pt x="922" y="11377"/>
                  </a:cubicBezTo>
                  <a:cubicBezTo>
                    <a:pt x="1222" y="11377"/>
                    <a:pt x="1553" y="11209"/>
                    <a:pt x="1814" y="10748"/>
                  </a:cubicBezTo>
                  <a:cubicBezTo>
                    <a:pt x="3182" y="8413"/>
                    <a:pt x="3883" y="6011"/>
                    <a:pt x="4316" y="5077"/>
                  </a:cubicBezTo>
                  <a:cubicBezTo>
                    <a:pt x="5050" y="3510"/>
                    <a:pt x="5550" y="2642"/>
                    <a:pt x="6151" y="1441"/>
                  </a:cubicBezTo>
                  <a:cubicBezTo>
                    <a:pt x="6284" y="1141"/>
                    <a:pt x="6118" y="774"/>
                    <a:pt x="5817" y="708"/>
                  </a:cubicBezTo>
                  <a:lnTo>
                    <a:pt x="2715" y="7"/>
                  </a:lnTo>
                  <a:cubicBezTo>
                    <a:pt x="2697" y="3"/>
                    <a:pt x="2679" y="1"/>
                    <a:pt x="2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26" name="Google Shape;1126;p49"/>
            <p:cNvSpPr/>
            <p:nvPr/>
          </p:nvSpPr>
          <p:spPr bwMode="auto">
            <a:xfrm flipH="1">
              <a:off x="2921751" y="4298982"/>
              <a:ext cx="395925" cy="116053"/>
            </a:xfrm>
            <a:custGeom>
              <a:avLst/>
              <a:gdLst/>
              <a:ahLst/>
              <a:cxnLst/>
              <a:rect l="l" t="t" r="r" b="b"/>
              <a:pathLst>
                <a:path w="13544" h="3970" extrusionOk="0">
                  <a:moveTo>
                    <a:pt x="8706" y="0"/>
                  </a:moveTo>
                  <a:cubicBezTo>
                    <a:pt x="8406" y="33"/>
                    <a:pt x="8139" y="100"/>
                    <a:pt x="7873" y="267"/>
                  </a:cubicBezTo>
                  <a:cubicBezTo>
                    <a:pt x="5538" y="1701"/>
                    <a:pt x="3303" y="1735"/>
                    <a:pt x="601" y="2335"/>
                  </a:cubicBezTo>
                  <a:cubicBezTo>
                    <a:pt x="0" y="2435"/>
                    <a:pt x="401" y="3903"/>
                    <a:pt x="1802" y="3903"/>
                  </a:cubicBezTo>
                  <a:cubicBezTo>
                    <a:pt x="4137" y="3903"/>
                    <a:pt x="5904" y="3836"/>
                    <a:pt x="7906" y="3836"/>
                  </a:cubicBezTo>
                  <a:cubicBezTo>
                    <a:pt x="9607" y="3836"/>
                    <a:pt x="11609" y="3936"/>
                    <a:pt x="12943" y="3970"/>
                  </a:cubicBezTo>
                  <a:cubicBezTo>
                    <a:pt x="13276" y="3970"/>
                    <a:pt x="13543" y="3669"/>
                    <a:pt x="13477" y="3369"/>
                  </a:cubicBezTo>
                  <a:lnTo>
                    <a:pt x="12809" y="267"/>
                  </a:lnTo>
                  <a:cubicBezTo>
                    <a:pt x="12776" y="134"/>
                    <a:pt x="12643" y="33"/>
                    <a:pt x="12509" y="33"/>
                  </a:cubicBezTo>
                  <a:lnTo>
                    <a:pt x="8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27" name="Google Shape;1127;p49"/>
            <p:cNvSpPr/>
            <p:nvPr/>
          </p:nvSpPr>
          <p:spPr bwMode="auto">
            <a:xfrm flipH="1">
              <a:off x="3039733" y="3084197"/>
              <a:ext cx="258445" cy="261602"/>
            </a:xfrm>
            <a:custGeom>
              <a:avLst/>
              <a:gdLst/>
              <a:ahLst/>
              <a:cxnLst/>
              <a:rect l="l" t="t" r="r" b="b"/>
              <a:pathLst>
                <a:path w="8841" h="8949" extrusionOk="0">
                  <a:moveTo>
                    <a:pt x="4239" y="0"/>
                  </a:moveTo>
                  <a:cubicBezTo>
                    <a:pt x="3973" y="0"/>
                    <a:pt x="3704" y="30"/>
                    <a:pt x="3436" y="93"/>
                  </a:cubicBezTo>
                  <a:cubicBezTo>
                    <a:pt x="1301" y="560"/>
                    <a:pt x="0" y="2928"/>
                    <a:pt x="567" y="5364"/>
                  </a:cubicBezTo>
                  <a:cubicBezTo>
                    <a:pt x="1038" y="7480"/>
                    <a:pt x="2803" y="8948"/>
                    <a:pt x="4676" y="8948"/>
                  </a:cubicBezTo>
                  <a:cubicBezTo>
                    <a:pt x="4929" y="8948"/>
                    <a:pt x="5184" y="8922"/>
                    <a:pt x="5438" y="8866"/>
                  </a:cubicBezTo>
                  <a:cubicBezTo>
                    <a:pt x="7572" y="8399"/>
                    <a:pt x="8840" y="6031"/>
                    <a:pt x="8306" y="3596"/>
                  </a:cubicBezTo>
                  <a:cubicBezTo>
                    <a:pt x="7810" y="1466"/>
                    <a:pt x="6090" y="0"/>
                    <a:pt x="4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28" name="Google Shape;1128;p49"/>
            <p:cNvSpPr/>
            <p:nvPr/>
          </p:nvSpPr>
          <p:spPr bwMode="auto">
            <a:xfrm flipH="1">
              <a:off x="2934438" y="2070676"/>
              <a:ext cx="369585" cy="2149349"/>
            </a:xfrm>
            <a:custGeom>
              <a:avLst/>
              <a:gdLst/>
              <a:ahLst/>
              <a:cxnLst/>
              <a:rect l="l" t="t" r="r" b="b"/>
              <a:pathLst>
                <a:path w="12643" h="73526" extrusionOk="0">
                  <a:moveTo>
                    <a:pt x="5858" y="1"/>
                  </a:moveTo>
                  <a:cubicBezTo>
                    <a:pt x="5555" y="1"/>
                    <a:pt x="5247" y="24"/>
                    <a:pt x="4937" y="73"/>
                  </a:cubicBezTo>
                  <a:cubicBezTo>
                    <a:pt x="2102" y="573"/>
                    <a:pt x="0" y="3041"/>
                    <a:pt x="67" y="5910"/>
                  </a:cubicBezTo>
                  <a:cubicBezTo>
                    <a:pt x="200" y="14783"/>
                    <a:pt x="667" y="33030"/>
                    <a:pt x="1968" y="40768"/>
                  </a:cubicBezTo>
                  <a:cubicBezTo>
                    <a:pt x="3403" y="49308"/>
                    <a:pt x="5571" y="64686"/>
                    <a:pt x="6438" y="70823"/>
                  </a:cubicBezTo>
                  <a:cubicBezTo>
                    <a:pt x="6638" y="72358"/>
                    <a:pt x="7939" y="73525"/>
                    <a:pt x="9507" y="73525"/>
                  </a:cubicBezTo>
                  <a:cubicBezTo>
                    <a:pt x="11242" y="73525"/>
                    <a:pt x="12643" y="72124"/>
                    <a:pt x="12643" y="70356"/>
                  </a:cubicBezTo>
                  <a:cubicBezTo>
                    <a:pt x="12509" y="64018"/>
                    <a:pt x="12209" y="49575"/>
                    <a:pt x="11342" y="40168"/>
                  </a:cubicBezTo>
                  <a:cubicBezTo>
                    <a:pt x="11041" y="36899"/>
                    <a:pt x="11442" y="32162"/>
                    <a:pt x="11375" y="27192"/>
                  </a:cubicBezTo>
                  <a:cubicBezTo>
                    <a:pt x="11308" y="20888"/>
                    <a:pt x="11442" y="14016"/>
                    <a:pt x="11642" y="8645"/>
                  </a:cubicBezTo>
                  <a:cubicBezTo>
                    <a:pt x="11642" y="7745"/>
                    <a:pt x="11675" y="6877"/>
                    <a:pt x="11709" y="6044"/>
                  </a:cubicBezTo>
                  <a:cubicBezTo>
                    <a:pt x="11831" y="2687"/>
                    <a:pt x="9106" y="1"/>
                    <a:pt x="5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29" name="Google Shape;1129;p49"/>
            <p:cNvSpPr/>
            <p:nvPr/>
          </p:nvSpPr>
          <p:spPr bwMode="auto">
            <a:xfrm flipH="1">
              <a:off x="2922745" y="3084197"/>
              <a:ext cx="258415" cy="261602"/>
            </a:xfrm>
            <a:custGeom>
              <a:avLst/>
              <a:gdLst/>
              <a:ahLst/>
              <a:cxnLst/>
              <a:rect l="l" t="t" r="r" b="b"/>
              <a:pathLst>
                <a:path w="8840" h="8949" extrusionOk="0">
                  <a:moveTo>
                    <a:pt x="4229" y="0"/>
                  </a:moveTo>
                  <a:cubicBezTo>
                    <a:pt x="3965" y="0"/>
                    <a:pt x="3700" y="30"/>
                    <a:pt x="3436" y="93"/>
                  </a:cubicBezTo>
                  <a:cubicBezTo>
                    <a:pt x="1301" y="560"/>
                    <a:pt x="0" y="2928"/>
                    <a:pt x="567" y="5364"/>
                  </a:cubicBezTo>
                  <a:cubicBezTo>
                    <a:pt x="1038" y="7480"/>
                    <a:pt x="2777" y="8948"/>
                    <a:pt x="4667" y="8948"/>
                  </a:cubicBezTo>
                  <a:cubicBezTo>
                    <a:pt x="4922" y="8948"/>
                    <a:pt x="5180" y="8922"/>
                    <a:pt x="5437" y="8866"/>
                  </a:cubicBezTo>
                  <a:cubicBezTo>
                    <a:pt x="7572" y="8399"/>
                    <a:pt x="8840" y="6031"/>
                    <a:pt x="8306" y="3596"/>
                  </a:cubicBezTo>
                  <a:cubicBezTo>
                    <a:pt x="7810" y="1466"/>
                    <a:pt x="6065" y="0"/>
                    <a:pt x="4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30" name="Google Shape;1130;p49"/>
            <p:cNvSpPr/>
            <p:nvPr/>
          </p:nvSpPr>
          <p:spPr bwMode="auto">
            <a:xfrm flipH="1">
              <a:off x="2958818" y="2074740"/>
              <a:ext cx="153120" cy="425187"/>
            </a:xfrm>
            <a:custGeom>
              <a:avLst/>
              <a:gdLst/>
              <a:ahLst/>
              <a:cxnLst/>
              <a:rect l="l" t="t" r="r" b="b"/>
              <a:pathLst>
                <a:path w="5238" h="14545" extrusionOk="0">
                  <a:moveTo>
                    <a:pt x="568" y="0"/>
                  </a:moveTo>
                  <a:cubicBezTo>
                    <a:pt x="1" y="3369"/>
                    <a:pt x="2269" y="9540"/>
                    <a:pt x="4904" y="14544"/>
                  </a:cubicBezTo>
                  <a:cubicBezTo>
                    <a:pt x="4937" y="12409"/>
                    <a:pt x="5004" y="10374"/>
                    <a:pt x="5038" y="8506"/>
                  </a:cubicBezTo>
                  <a:cubicBezTo>
                    <a:pt x="5071" y="7606"/>
                    <a:pt x="5104" y="6705"/>
                    <a:pt x="5138" y="5905"/>
                  </a:cubicBezTo>
                  <a:cubicBezTo>
                    <a:pt x="5238" y="3103"/>
                    <a:pt x="3303" y="601"/>
                    <a:pt x="5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31" name="Google Shape;1131;p49"/>
            <p:cNvSpPr/>
            <p:nvPr/>
          </p:nvSpPr>
          <p:spPr bwMode="auto">
            <a:xfrm flipH="1">
              <a:off x="2739399" y="1810595"/>
              <a:ext cx="546092" cy="481079"/>
            </a:xfrm>
            <a:custGeom>
              <a:avLst/>
              <a:gdLst/>
              <a:ahLst/>
              <a:cxnLst/>
              <a:rect l="l" t="t" r="r" b="b"/>
              <a:pathLst>
                <a:path w="18681" h="16457" extrusionOk="0">
                  <a:moveTo>
                    <a:pt x="9331" y="1"/>
                  </a:moveTo>
                  <a:cubicBezTo>
                    <a:pt x="8278" y="1"/>
                    <a:pt x="7206" y="203"/>
                    <a:pt x="6171" y="630"/>
                  </a:cubicBezTo>
                  <a:cubicBezTo>
                    <a:pt x="2001" y="2398"/>
                    <a:pt x="0" y="7202"/>
                    <a:pt x="1768" y="11405"/>
                  </a:cubicBezTo>
                  <a:cubicBezTo>
                    <a:pt x="3071" y="14561"/>
                    <a:pt x="6122" y="16457"/>
                    <a:pt x="9327" y="16457"/>
                  </a:cubicBezTo>
                  <a:cubicBezTo>
                    <a:pt x="10391" y="16457"/>
                    <a:pt x="11470" y="16248"/>
                    <a:pt x="12509" y="15808"/>
                  </a:cubicBezTo>
                  <a:cubicBezTo>
                    <a:pt x="16712" y="14073"/>
                    <a:pt x="18680" y="9270"/>
                    <a:pt x="16945" y="5067"/>
                  </a:cubicBezTo>
                  <a:cubicBezTo>
                    <a:pt x="15613" y="1899"/>
                    <a:pt x="12556" y="1"/>
                    <a:pt x="9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32" name="Google Shape;1132;p49"/>
            <p:cNvSpPr/>
            <p:nvPr/>
          </p:nvSpPr>
          <p:spPr bwMode="auto">
            <a:xfrm flipH="1">
              <a:off x="2438099" y="2961654"/>
              <a:ext cx="273061" cy="257363"/>
            </a:xfrm>
            <a:custGeom>
              <a:avLst/>
              <a:gdLst/>
              <a:ahLst/>
              <a:cxnLst/>
              <a:rect l="l" t="t" r="r" b="b"/>
              <a:pathLst>
                <a:path w="9341" h="8804" extrusionOk="0">
                  <a:moveTo>
                    <a:pt x="4240" y="1"/>
                  </a:moveTo>
                  <a:cubicBezTo>
                    <a:pt x="3666" y="1"/>
                    <a:pt x="3096" y="134"/>
                    <a:pt x="2569" y="416"/>
                  </a:cubicBezTo>
                  <a:cubicBezTo>
                    <a:pt x="634" y="1450"/>
                    <a:pt x="0" y="4052"/>
                    <a:pt x="1168" y="6253"/>
                  </a:cubicBezTo>
                  <a:cubicBezTo>
                    <a:pt x="2017" y="7855"/>
                    <a:pt x="3572" y="8803"/>
                    <a:pt x="5115" y="8803"/>
                  </a:cubicBezTo>
                  <a:cubicBezTo>
                    <a:pt x="5693" y="8803"/>
                    <a:pt x="6269" y="8670"/>
                    <a:pt x="6805" y="8388"/>
                  </a:cubicBezTo>
                  <a:cubicBezTo>
                    <a:pt x="8740" y="7354"/>
                    <a:pt x="9340" y="4752"/>
                    <a:pt x="8206" y="2551"/>
                  </a:cubicBezTo>
                  <a:cubicBezTo>
                    <a:pt x="7333" y="949"/>
                    <a:pt x="5771" y="1"/>
                    <a:pt x="4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33" name="Google Shape;1133;p49"/>
            <p:cNvSpPr/>
            <p:nvPr/>
          </p:nvSpPr>
          <p:spPr bwMode="auto">
            <a:xfrm flipH="1">
              <a:off x="1971022" y="2010516"/>
              <a:ext cx="1065817" cy="1851031"/>
            </a:xfrm>
            <a:custGeom>
              <a:avLst/>
              <a:gdLst/>
              <a:ahLst/>
              <a:cxnLst/>
              <a:rect l="l" t="t" r="r" b="b"/>
              <a:pathLst>
                <a:path w="36460" h="63321" extrusionOk="0">
                  <a:moveTo>
                    <a:pt x="6584" y="1"/>
                  </a:moveTo>
                  <a:cubicBezTo>
                    <a:pt x="6095" y="1"/>
                    <a:pt x="5599" y="64"/>
                    <a:pt x="5104" y="196"/>
                  </a:cubicBezTo>
                  <a:cubicBezTo>
                    <a:pt x="1801" y="1030"/>
                    <a:pt x="0" y="4599"/>
                    <a:pt x="1234" y="7768"/>
                  </a:cubicBezTo>
                  <a:cubicBezTo>
                    <a:pt x="4603" y="16508"/>
                    <a:pt x="10875" y="32386"/>
                    <a:pt x="14144" y="38790"/>
                  </a:cubicBezTo>
                  <a:cubicBezTo>
                    <a:pt x="17946" y="46329"/>
                    <a:pt x="26252" y="57203"/>
                    <a:pt x="30022" y="62040"/>
                  </a:cubicBezTo>
                  <a:cubicBezTo>
                    <a:pt x="30670" y="62871"/>
                    <a:pt x="31664" y="63321"/>
                    <a:pt x="32665" y="63321"/>
                  </a:cubicBezTo>
                  <a:cubicBezTo>
                    <a:pt x="33312" y="63321"/>
                    <a:pt x="33962" y="63133"/>
                    <a:pt x="34525" y="62741"/>
                  </a:cubicBezTo>
                  <a:cubicBezTo>
                    <a:pt x="36026" y="61740"/>
                    <a:pt x="36459" y="59705"/>
                    <a:pt x="35492" y="58171"/>
                  </a:cubicBezTo>
                  <a:cubicBezTo>
                    <a:pt x="32657" y="53601"/>
                    <a:pt x="26953" y="44227"/>
                    <a:pt x="23484" y="37122"/>
                  </a:cubicBezTo>
                  <a:cubicBezTo>
                    <a:pt x="19581" y="29083"/>
                    <a:pt x="14544" y="12605"/>
                    <a:pt x="12042" y="4099"/>
                  </a:cubicBezTo>
                  <a:cubicBezTo>
                    <a:pt x="11318" y="1619"/>
                    <a:pt x="9058" y="1"/>
                    <a:pt x="6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34" name="Google Shape;1134;p49"/>
            <p:cNvSpPr/>
            <p:nvPr/>
          </p:nvSpPr>
          <p:spPr bwMode="auto">
            <a:xfrm flipH="1">
              <a:off x="2325963" y="2919735"/>
              <a:ext cx="273061" cy="256924"/>
            </a:xfrm>
            <a:custGeom>
              <a:avLst/>
              <a:gdLst/>
              <a:ahLst/>
              <a:cxnLst/>
              <a:rect l="l" t="t" r="r" b="b"/>
              <a:pathLst>
                <a:path w="9341" h="8789" extrusionOk="0">
                  <a:moveTo>
                    <a:pt x="4244" y="0"/>
                  </a:moveTo>
                  <a:cubicBezTo>
                    <a:pt x="3668" y="0"/>
                    <a:pt x="3096" y="133"/>
                    <a:pt x="2569" y="415"/>
                  </a:cubicBezTo>
                  <a:cubicBezTo>
                    <a:pt x="634" y="1449"/>
                    <a:pt x="0" y="4051"/>
                    <a:pt x="1168" y="6253"/>
                  </a:cubicBezTo>
                  <a:cubicBezTo>
                    <a:pt x="2019" y="7857"/>
                    <a:pt x="3578" y="8788"/>
                    <a:pt x="5110" y="8788"/>
                  </a:cubicBezTo>
                  <a:cubicBezTo>
                    <a:pt x="5680" y="8788"/>
                    <a:pt x="6247" y="8659"/>
                    <a:pt x="6772" y="8388"/>
                  </a:cubicBezTo>
                  <a:cubicBezTo>
                    <a:pt x="8740" y="7354"/>
                    <a:pt x="9340" y="4752"/>
                    <a:pt x="8173" y="2550"/>
                  </a:cubicBezTo>
                  <a:cubicBezTo>
                    <a:pt x="7348" y="949"/>
                    <a:pt x="5782" y="0"/>
                    <a:pt x="4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35" name="Google Shape;1135;p49"/>
            <p:cNvSpPr/>
            <p:nvPr/>
          </p:nvSpPr>
          <p:spPr bwMode="auto">
            <a:xfrm flipH="1">
              <a:off x="2764772" y="1089722"/>
              <a:ext cx="667963" cy="938685"/>
            </a:xfrm>
            <a:custGeom>
              <a:avLst/>
              <a:gdLst/>
              <a:ahLst/>
              <a:cxnLst/>
              <a:rect l="l" t="t" r="r" b="b"/>
              <a:pathLst>
                <a:path w="22850" h="32111" extrusionOk="0">
                  <a:moveTo>
                    <a:pt x="16224" y="1"/>
                  </a:moveTo>
                  <a:cubicBezTo>
                    <a:pt x="16164" y="1"/>
                    <a:pt x="16105" y="2"/>
                    <a:pt x="16045" y="6"/>
                  </a:cubicBezTo>
                  <a:cubicBezTo>
                    <a:pt x="15678" y="6"/>
                    <a:pt x="15278" y="39"/>
                    <a:pt x="14877" y="39"/>
                  </a:cubicBezTo>
                  <a:cubicBezTo>
                    <a:pt x="14377" y="72"/>
                    <a:pt x="13877" y="139"/>
                    <a:pt x="13376" y="172"/>
                  </a:cubicBezTo>
                  <a:cubicBezTo>
                    <a:pt x="10774" y="473"/>
                    <a:pt x="8173" y="873"/>
                    <a:pt x="5604" y="1473"/>
                  </a:cubicBezTo>
                  <a:cubicBezTo>
                    <a:pt x="5304" y="1540"/>
                    <a:pt x="4970" y="1640"/>
                    <a:pt x="4670" y="1707"/>
                  </a:cubicBezTo>
                  <a:cubicBezTo>
                    <a:pt x="4303" y="1840"/>
                    <a:pt x="3936" y="1940"/>
                    <a:pt x="3603" y="2074"/>
                  </a:cubicBezTo>
                  <a:cubicBezTo>
                    <a:pt x="1601" y="2741"/>
                    <a:pt x="234" y="4542"/>
                    <a:pt x="167" y="6644"/>
                  </a:cubicBezTo>
                  <a:cubicBezTo>
                    <a:pt x="0" y="10546"/>
                    <a:pt x="300" y="17818"/>
                    <a:pt x="3403" y="27725"/>
                  </a:cubicBezTo>
                  <a:cubicBezTo>
                    <a:pt x="4204" y="30367"/>
                    <a:pt x="6642" y="32110"/>
                    <a:pt x="9332" y="32110"/>
                  </a:cubicBezTo>
                  <a:cubicBezTo>
                    <a:pt x="9665" y="32110"/>
                    <a:pt x="10002" y="32084"/>
                    <a:pt x="10341" y="32028"/>
                  </a:cubicBezTo>
                  <a:lnTo>
                    <a:pt x="17046" y="30928"/>
                  </a:lnTo>
                  <a:cubicBezTo>
                    <a:pt x="20548" y="30361"/>
                    <a:pt x="22850" y="26992"/>
                    <a:pt x="22116" y="23522"/>
                  </a:cubicBezTo>
                  <a:cubicBezTo>
                    <a:pt x="21816" y="22188"/>
                    <a:pt x="21515" y="20687"/>
                    <a:pt x="21249" y="19086"/>
                  </a:cubicBezTo>
                  <a:cubicBezTo>
                    <a:pt x="20815" y="16818"/>
                    <a:pt x="20415" y="14182"/>
                    <a:pt x="20114" y="11581"/>
                  </a:cubicBezTo>
                  <a:cubicBezTo>
                    <a:pt x="19814" y="8945"/>
                    <a:pt x="19614" y="6177"/>
                    <a:pt x="19581" y="3341"/>
                  </a:cubicBezTo>
                  <a:cubicBezTo>
                    <a:pt x="19581" y="1499"/>
                    <a:pt x="18077" y="1"/>
                    <a:pt x="16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36" name="Google Shape;1136;p49"/>
            <p:cNvSpPr/>
            <p:nvPr/>
          </p:nvSpPr>
          <p:spPr bwMode="auto">
            <a:xfrm flipH="1">
              <a:off x="2838877" y="1244917"/>
              <a:ext cx="118976" cy="230147"/>
            </a:xfrm>
            <a:custGeom>
              <a:avLst/>
              <a:gdLst/>
              <a:ahLst/>
              <a:cxnLst/>
              <a:rect l="l" t="t" r="r" b="b"/>
              <a:pathLst>
                <a:path w="4070" h="7873" extrusionOk="0">
                  <a:moveTo>
                    <a:pt x="3402" y="0"/>
                  </a:moveTo>
                  <a:lnTo>
                    <a:pt x="0" y="601"/>
                  </a:lnTo>
                  <a:cubicBezTo>
                    <a:pt x="600" y="3369"/>
                    <a:pt x="2035" y="5871"/>
                    <a:pt x="4070" y="7873"/>
                  </a:cubicBezTo>
                  <a:cubicBezTo>
                    <a:pt x="4003" y="7339"/>
                    <a:pt x="3936" y="6805"/>
                    <a:pt x="3869" y="6272"/>
                  </a:cubicBezTo>
                  <a:cubicBezTo>
                    <a:pt x="3636" y="4237"/>
                    <a:pt x="3469" y="2135"/>
                    <a:pt x="3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37" name="Google Shape;1137;p49"/>
            <p:cNvSpPr/>
            <p:nvPr/>
          </p:nvSpPr>
          <p:spPr bwMode="auto">
            <a:xfrm flipH="1">
              <a:off x="3015704" y="813796"/>
              <a:ext cx="262011" cy="210766"/>
            </a:xfrm>
            <a:custGeom>
              <a:avLst/>
              <a:gdLst/>
              <a:ahLst/>
              <a:cxnLst/>
              <a:rect l="l" t="t" r="r" b="b"/>
              <a:pathLst>
                <a:path w="8963" h="7210" extrusionOk="0">
                  <a:moveTo>
                    <a:pt x="4969" y="264"/>
                  </a:moveTo>
                  <a:cubicBezTo>
                    <a:pt x="6322" y="264"/>
                    <a:pt x="7588" y="1083"/>
                    <a:pt x="8107" y="2406"/>
                  </a:cubicBezTo>
                  <a:cubicBezTo>
                    <a:pt x="8962" y="4725"/>
                    <a:pt x="7168" y="6952"/>
                    <a:pt x="4993" y="6952"/>
                  </a:cubicBezTo>
                  <a:cubicBezTo>
                    <a:pt x="4540" y="6952"/>
                    <a:pt x="4070" y="6855"/>
                    <a:pt x="3603" y="6643"/>
                  </a:cubicBezTo>
                  <a:cubicBezTo>
                    <a:pt x="902" y="5408"/>
                    <a:pt x="1002" y="1539"/>
                    <a:pt x="3804" y="471"/>
                  </a:cubicBezTo>
                  <a:cubicBezTo>
                    <a:pt x="4189" y="331"/>
                    <a:pt x="4582" y="264"/>
                    <a:pt x="4969" y="264"/>
                  </a:cubicBezTo>
                  <a:close/>
                  <a:moveTo>
                    <a:pt x="5019" y="0"/>
                  </a:moveTo>
                  <a:cubicBezTo>
                    <a:pt x="4595" y="0"/>
                    <a:pt x="4162" y="76"/>
                    <a:pt x="3737" y="238"/>
                  </a:cubicBezTo>
                  <a:cubicBezTo>
                    <a:pt x="1" y="1672"/>
                    <a:pt x="1035" y="7210"/>
                    <a:pt x="5004" y="7210"/>
                  </a:cubicBezTo>
                  <a:cubicBezTo>
                    <a:pt x="7273" y="7210"/>
                    <a:pt x="8941" y="5141"/>
                    <a:pt x="8540" y="2940"/>
                  </a:cubicBezTo>
                  <a:cubicBezTo>
                    <a:pt x="8221" y="1183"/>
                    <a:pt x="6691" y="0"/>
                    <a:pt x="5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38" name="Google Shape;1138;p49"/>
            <p:cNvSpPr/>
            <p:nvPr/>
          </p:nvSpPr>
          <p:spPr bwMode="auto">
            <a:xfrm flipH="1">
              <a:off x="3050549" y="783950"/>
              <a:ext cx="248593" cy="211380"/>
            </a:xfrm>
            <a:custGeom>
              <a:avLst/>
              <a:gdLst/>
              <a:ahLst/>
              <a:cxnLst/>
              <a:rect l="l" t="t" r="r" b="b"/>
              <a:pathLst>
                <a:path w="8504" h="7231" extrusionOk="0">
                  <a:moveTo>
                    <a:pt x="4591" y="279"/>
                  </a:moveTo>
                  <a:cubicBezTo>
                    <a:pt x="5171" y="279"/>
                    <a:pt x="5752" y="442"/>
                    <a:pt x="6271" y="759"/>
                  </a:cubicBezTo>
                  <a:cubicBezTo>
                    <a:pt x="7839" y="1693"/>
                    <a:pt x="8373" y="3761"/>
                    <a:pt x="7405" y="5329"/>
                  </a:cubicBezTo>
                  <a:cubicBezTo>
                    <a:pt x="6788" y="6387"/>
                    <a:pt x="5689" y="6964"/>
                    <a:pt x="4563" y="6964"/>
                  </a:cubicBezTo>
                  <a:cubicBezTo>
                    <a:pt x="3985" y="6964"/>
                    <a:pt x="3400" y="6813"/>
                    <a:pt x="2869" y="6496"/>
                  </a:cubicBezTo>
                  <a:cubicBezTo>
                    <a:pt x="334" y="4962"/>
                    <a:pt x="867" y="1126"/>
                    <a:pt x="3736" y="392"/>
                  </a:cubicBezTo>
                  <a:lnTo>
                    <a:pt x="3769" y="392"/>
                  </a:lnTo>
                  <a:cubicBezTo>
                    <a:pt x="4039" y="316"/>
                    <a:pt x="4315" y="279"/>
                    <a:pt x="4591" y="279"/>
                  </a:cubicBezTo>
                  <a:close/>
                  <a:moveTo>
                    <a:pt x="4636" y="0"/>
                  </a:moveTo>
                  <a:cubicBezTo>
                    <a:pt x="4328" y="0"/>
                    <a:pt x="4015" y="41"/>
                    <a:pt x="3703" y="125"/>
                  </a:cubicBezTo>
                  <a:cubicBezTo>
                    <a:pt x="600" y="925"/>
                    <a:pt x="0" y="5062"/>
                    <a:pt x="2735" y="6730"/>
                  </a:cubicBezTo>
                  <a:cubicBezTo>
                    <a:pt x="3269" y="7063"/>
                    <a:pt x="3936" y="7230"/>
                    <a:pt x="4570" y="7230"/>
                  </a:cubicBezTo>
                  <a:lnTo>
                    <a:pt x="4603" y="7230"/>
                  </a:lnTo>
                  <a:cubicBezTo>
                    <a:pt x="4622" y="7230"/>
                    <a:pt x="4640" y="7230"/>
                    <a:pt x="4659" y="7230"/>
                  </a:cubicBezTo>
                  <a:cubicBezTo>
                    <a:pt x="6801" y="7230"/>
                    <a:pt x="8504" y="5310"/>
                    <a:pt x="8206" y="3160"/>
                  </a:cubicBezTo>
                  <a:cubicBezTo>
                    <a:pt x="7979" y="1314"/>
                    <a:pt x="6398" y="0"/>
                    <a:pt x="4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39" name="Google Shape;1139;p49"/>
            <p:cNvSpPr/>
            <p:nvPr/>
          </p:nvSpPr>
          <p:spPr bwMode="auto">
            <a:xfrm flipH="1">
              <a:off x="3034647" y="637086"/>
              <a:ext cx="276218" cy="210006"/>
            </a:xfrm>
            <a:custGeom>
              <a:avLst/>
              <a:gdLst/>
              <a:ahLst/>
              <a:cxnLst/>
              <a:rect l="l" t="t" r="r" b="b"/>
              <a:pathLst>
                <a:path w="9449" h="7184" extrusionOk="0">
                  <a:moveTo>
                    <a:pt x="4985" y="204"/>
                  </a:moveTo>
                  <a:cubicBezTo>
                    <a:pt x="7466" y="204"/>
                    <a:pt x="9221" y="3003"/>
                    <a:pt x="7840" y="5316"/>
                  </a:cubicBezTo>
                  <a:cubicBezTo>
                    <a:pt x="7373" y="6083"/>
                    <a:pt x="6639" y="6650"/>
                    <a:pt x="5772" y="6850"/>
                  </a:cubicBezTo>
                  <a:cubicBezTo>
                    <a:pt x="5491" y="6923"/>
                    <a:pt x="5210" y="6957"/>
                    <a:pt x="4933" y="6957"/>
                  </a:cubicBezTo>
                  <a:cubicBezTo>
                    <a:pt x="3432" y="6957"/>
                    <a:pt x="2063" y="5936"/>
                    <a:pt x="1669" y="4415"/>
                  </a:cubicBezTo>
                  <a:cubicBezTo>
                    <a:pt x="1202" y="2614"/>
                    <a:pt x="2302" y="779"/>
                    <a:pt x="4104" y="345"/>
                  </a:cubicBezTo>
                  <a:lnTo>
                    <a:pt x="4137" y="312"/>
                  </a:lnTo>
                  <a:cubicBezTo>
                    <a:pt x="4427" y="239"/>
                    <a:pt x="4710" y="204"/>
                    <a:pt x="4985" y="204"/>
                  </a:cubicBezTo>
                  <a:close/>
                  <a:moveTo>
                    <a:pt x="4962" y="0"/>
                  </a:moveTo>
                  <a:cubicBezTo>
                    <a:pt x="4673" y="0"/>
                    <a:pt x="4375" y="36"/>
                    <a:pt x="4070" y="112"/>
                  </a:cubicBezTo>
                  <a:cubicBezTo>
                    <a:pt x="1" y="1179"/>
                    <a:pt x="735" y="7150"/>
                    <a:pt x="4938" y="7184"/>
                  </a:cubicBezTo>
                  <a:cubicBezTo>
                    <a:pt x="5238" y="7184"/>
                    <a:pt x="5505" y="7117"/>
                    <a:pt x="5805" y="7050"/>
                  </a:cubicBezTo>
                  <a:cubicBezTo>
                    <a:pt x="6739" y="6817"/>
                    <a:pt x="7506" y="6250"/>
                    <a:pt x="8006" y="5416"/>
                  </a:cubicBezTo>
                  <a:cubicBezTo>
                    <a:pt x="9449" y="2952"/>
                    <a:pt x="7589" y="0"/>
                    <a:pt x="49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40" name="Google Shape;1140;p49"/>
            <p:cNvSpPr/>
            <p:nvPr/>
          </p:nvSpPr>
          <p:spPr bwMode="auto">
            <a:xfrm flipH="1">
              <a:off x="3089925" y="605164"/>
              <a:ext cx="269699" cy="209742"/>
            </a:xfrm>
            <a:custGeom>
              <a:avLst/>
              <a:gdLst/>
              <a:ahLst/>
              <a:cxnLst/>
              <a:rect l="l" t="t" r="r" b="b"/>
              <a:pathLst>
                <a:path w="9226" h="7175" extrusionOk="0">
                  <a:moveTo>
                    <a:pt x="4960" y="204"/>
                  </a:moveTo>
                  <a:cubicBezTo>
                    <a:pt x="7455" y="204"/>
                    <a:pt x="9226" y="2987"/>
                    <a:pt x="7840" y="5307"/>
                  </a:cubicBezTo>
                  <a:cubicBezTo>
                    <a:pt x="7373" y="6074"/>
                    <a:pt x="6639" y="6641"/>
                    <a:pt x="5772" y="6841"/>
                  </a:cubicBezTo>
                  <a:cubicBezTo>
                    <a:pt x="5491" y="6914"/>
                    <a:pt x="5210" y="6949"/>
                    <a:pt x="4933" y="6949"/>
                  </a:cubicBezTo>
                  <a:cubicBezTo>
                    <a:pt x="3432" y="6949"/>
                    <a:pt x="2063" y="5927"/>
                    <a:pt x="1669" y="4406"/>
                  </a:cubicBezTo>
                  <a:cubicBezTo>
                    <a:pt x="1235" y="2605"/>
                    <a:pt x="2303" y="804"/>
                    <a:pt x="4104" y="337"/>
                  </a:cubicBezTo>
                  <a:lnTo>
                    <a:pt x="4137" y="303"/>
                  </a:lnTo>
                  <a:cubicBezTo>
                    <a:pt x="4418" y="236"/>
                    <a:pt x="4693" y="204"/>
                    <a:pt x="4960" y="204"/>
                  </a:cubicBezTo>
                  <a:close/>
                  <a:moveTo>
                    <a:pt x="4918" y="0"/>
                  </a:moveTo>
                  <a:cubicBezTo>
                    <a:pt x="4638" y="0"/>
                    <a:pt x="4354" y="34"/>
                    <a:pt x="4070" y="103"/>
                  </a:cubicBezTo>
                  <a:cubicBezTo>
                    <a:pt x="1" y="1171"/>
                    <a:pt x="735" y="7141"/>
                    <a:pt x="4938" y="7175"/>
                  </a:cubicBezTo>
                  <a:cubicBezTo>
                    <a:pt x="5238" y="7175"/>
                    <a:pt x="5505" y="7141"/>
                    <a:pt x="5805" y="7075"/>
                  </a:cubicBezTo>
                  <a:cubicBezTo>
                    <a:pt x="7740" y="6574"/>
                    <a:pt x="8874" y="4640"/>
                    <a:pt x="8407" y="2705"/>
                  </a:cubicBezTo>
                  <a:cubicBezTo>
                    <a:pt x="7981" y="1087"/>
                    <a:pt x="6516" y="0"/>
                    <a:pt x="4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41" name="Google Shape;1141;p49"/>
            <p:cNvSpPr/>
            <p:nvPr/>
          </p:nvSpPr>
          <p:spPr bwMode="auto">
            <a:xfrm flipH="1">
              <a:off x="3027076" y="594932"/>
              <a:ext cx="369585" cy="328193"/>
            </a:xfrm>
            <a:custGeom>
              <a:avLst/>
              <a:gdLst/>
              <a:ahLst/>
              <a:cxnLst/>
              <a:rect l="l" t="t" r="r" b="b"/>
              <a:pathLst>
                <a:path w="12643" h="11227" extrusionOk="0">
                  <a:moveTo>
                    <a:pt x="6289" y="1"/>
                  </a:moveTo>
                  <a:cubicBezTo>
                    <a:pt x="5638" y="1"/>
                    <a:pt x="4978" y="114"/>
                    <a:pt x="4337" y="353"/>
                  </a:cubicBezTo>
                  <a:cubicBezTo>
                    <a:pt x="1435" y="1454"/>
                    <a:pt x="0" y="4689"/>
                    <a:pt x="1101" y="7592"/>
                  </a:cubicBezTo>
                  <a:cubicBezTo>
                    <a:pt x="1954" y="9839"/>
                    <a:pt x="4087" y="11226"/>
                    <a:pt x="6338" y="11226"/>
                  </a:cubicBezTo>
                  <a:cubicBezTo>
                    <a:pt x="6994" y="11226"/>
                    <a:pt x="7659" y="11109"/>
                    <a:pt x="8306" y="10861"/>
                  </a:cubicBezTo>
                  <a:cubicBezTo>
                    <a:pt x="11208" y="9760"/>
                    <a:pt x="12643" y="6524"/>
                    <a:pt x="11542" y="3622"/>
                  </a:cubicBezTo>
                  <a:cubicBezTo>
                    <a:pt x="10687" y="1369"/>
                    <a:pt x="8546" y="1"/>
                    <a:pt x="62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42" name="Google Shape;1142;p49"/>
            <p:cNvSpPr/>
            <p:nvPr/>
          </p:nvSpPr>
          <p:spPr bwMode="auto">
            <a:xfrm flipH="1">
              <a:off x="3040727" y="844139"/>
              <a:ext cx="237953" cy="392037"/>
            </a:xfrm>
            <a:custGeom>
              <a:avLst/>
              <a:gdLst/>
              <a:ahLst/>
              <a:cxnLst/>
              <a:rect l="l" t="t" r="r" b="b"/>
              <a:pathLst>
                <a:path w="8140" h="13411" extrusionOk="0">
                  <a:moveTo>
                    <a:pt x="5938" y="1"/>
                  </a:moveTo>
                  <a:lnTo>
                    <a:pt x="1802" y="4837"/>
                  </a:lnTo>
                  <a:cubicBezTo>
                    <a:pt x="2636" y="6705"/>
                    <a:pt x="3036" y="8773"/>
                    <a:pt x="367" y="9908"/>
                  </a:cubicBezTo>
                  <a:cubicBezTo>
                    <a:pt x="1" y="10808"/>
                    <a:pt x="2169" y="13410"/>
                    <a:pt x="2169" y="13410"/>
                  </a:cubicBezTo>
                  <a:cubicBezTo>
                    <a:pt x="2169" y="13410"/>
                    <a:pt x="7072" y="10141"/>
                    <a:pt x="8140" y="8607"/>
                  </a:cubicBezTo>
                  <a:cubicBezTo>
                    <a:pt x="6105" y="7239"/>
                    <a:pt x="5838" y="2569"/>
                    <a:pt x="5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43" name="Google Shape;1143;p49"/>
            <p:cNvSpPr/>
            <p:nvPr/>
          </p:nvSpPr>
          <p:spPr bwMode="auto">
            <a:xfrm flipH="1">
              <a:off x="3145058" y="900704"/>
              <a:ext cx="80974" cy="123858"/>
            </a:xfrm>
            <a:custGeom>
              <a:avLst/>
              <a:gdLst/>
              <a:ahLst/>
              <a:cxnLst/>
              <a:rect l="l" t="t" r="r" b="b"/>
              <a:pathLst>
                <a:path w="2770" h="4237" extrusionOk="0">
                  <a:moveTo>
                    <a:pt x="2436" y="0"/>
                  </a:moveTo>
                  <a:lnTo>
                    <a:pt x="1" y="2902"/>
                  </a:lnTo>
                  <a:cubicBezTo>
                    <a:pt x="201" y="3336"/>
                    <a:pt x="334" y="3770"/>
                    <a:pt x="468" y="4237"/>
                  </a:cubicBezTo>
                  <a:cubicBezTo>
                    <a:pt x="1502" y="3903"/>
                    <a:pt x="2769" y="2502"/>
                    <a:pt x="2703" y="1368"/>
                  </a:cubicBezTo>
                  <a:cubicBezTo>
                    <a:pt x="2703" y="901"/>
                    <a:pt x="2603" y="434"/>
                    <a:pt x="2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44" name="Google Shape;1144;p49"/>
            <p:cNvSpPr/>
            <p:nvPr/>
          </p:nvSpPr>
          <p:spPr bwMode="auto">
            <a:xfrm flipH="1">
              <a:off x="3094340" y="606450"/>
              <a:ext cx="320856" cy="397124"/>
            </a:xfrm>
            <a:custGeom>
              <a:avLst/>
              <a:gdLst/>
              <a:ahLst/>
              <a:cxnLst/>
              <a:rect l="l" t="t" r="r" b="b"/>
              <a:pathLst>
                <a:path w="10976" h="13585" extrusionOk="0">
                  <a:moveTo>
                    <a:pt x="5583" y="1"/>
                  </a:moveTo>
                  <a:cubicBezTo>
                    <a:pt x="4749" y="1"/>
                    <a:pt x="3894" y="228"/>
                    <a:pt x="3103" y="726"/>
                  </a:cubicBezTo>
                  <a:cubicBezTo>
                    <a:pt x="1" y="2594"/>
                    <a:pt x="367" y="7731"/>
                    <a:pt x="1602" y="10633"/>
                  </a:cubicBezTo>
                  <a:cubicBezTo>
                    <a:pt x="2387" y="12510"/>
                    <a:pt x="4184" y="13584"/>
                    <a:pt x="5976" y="13584"/>
                  </a:cubicBezTo>
                  <a:cubicBezTo>
                    <a:pt x="7305" y="13584"/>
                    <a:pt x="8632" y="12993"/>
                    <a:pt x="9541" y="11701"/>
                  </a:cubicBezTo>
                  <a:cubicBezTo>
                    <a:pt x="10975" y="9699"/>
                    <a:pt x="10608" y="7698"/>
                    <a:pt x="10241" y="4295"/>
                  </a:cubicBezTo>
                  <a:cubicBezTo>
                    <a:pt x="10021" y="1726"/>
                    <a:pt x="7880" y="1"/>
                    <a:pt x="55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45" name="Google Shape;1145;p49"/>
            <p:cNvSpPr/>
            <p:nvPr/>
          </p:nvSpPr>
          <p:spPr bwMode="auto">
            <a:xfrm flipH="1">
              <a:off x="2504399" y="1123953"/>
              <a:ext cx="489557" cy="828449"/>
            </a:xfrm>
            <a:custGeom>
              <a:avLst/>
              <a:gdLst/>
              <a:ahLst/>
              <a:cxnLst/>
              <a:rect l="l" t="t" r="r" b="b"/>
              <a:pathLst>
                <a:path w="16747" h="28340" extrusionOk="0">
                  <a:moveTo>
                    <a:pt x="2981" y="0"/>
                  </a:moveTo>
                  <a:cubicBezTo>
                    <a:pt x="2192" y="0"/>
                    <a:pt x="1409" y="352"/>
                    <a:pt x="901" y="1036"/>
                  </a:cubicBezTo>
                  <a:cubicBezTo>
                    <a:pt x="1" y="2170"/>
                    <a:pt x="234" y="3838"/>
                    <a:pt x="1368" y="4705"/>
                  </a:cubicBezTo>
                  <a:lnTo>
                    <a:pt x="1435" y="4772"/>
                  </a:lnTo>
                  <a:lnTo>
                    <a:pt x="2769" y="5840"/>
                  </a:lnTo>
                  <a:cubicBezTo>
                    <a:pt x="3203" y="6206"/>
                    <a:pt x="3670" y="6573"/>
                    <a:pt x="4104" y="6940"/>
                  </a:cubicBezTo>
                  <a:cubicBezTo>
                    <a:pt x="4971" y="7708"/>
                    <a:pt x="5838" y="8475"/>
                    <a:pt x="6672" y="9275"/>
                  </a:cubicBezTo>
                  <a:cubicBezTo>
                    <a:pt x="7506" y="10043"/>
                    <a:pt x="8340" y="10843"/>
                    <a:pt x="9107" y="11677"/>
                  </a:cubicBezTo>
                  <a:cubicBezTo>
                    <a:pt x="9875" y="12511"/>
                    <a:pt x="10608" y="13345"/>
                    <a:pt x="11276" y="14212"/>
                  </a:cubicBezTo>
                  <a:lnTo>
                    <a:pt x="11309" y="14279"/>
                  </a:lnTo>
                  <a:lnTo>
                    <a:pt x="11342" y="14312"/>
                  </a:lnTo>
                  <a:cubicBezTo>
                    <a:pt x="11342" y="14346"/>
                    <a:pt x="11376" y="14346"/>
                    <a:pt x="11409" y="14379"/>
                  </a:cubicBezTo>
                  <a:cubicBezTo>
                    <a:pt x="11442" y="14446"/>
                    <a:pt x="11476" y="14512"/>
                    <a:pt x="11509" y="14579"/>
                  </a:cubicBezTo>
                  <a:cubicBezTo>
                    <a:pt x="11609" y="14779"/>
                    <a:pt x="11676" y="14946"/>
                    <a:pt x="11776" y="15180"/>
                  </a:cubicBezTo>
                  <a:cubicBezTo>
                    <a:pt x="11943" y="15680"/>
                    <a:pt x="12076" y="16180"/>
                    <a:pt x="12176" y="16681"/>
                  </a:cubicBezTo>
                  <a:cubicBezTo>
                    <a:pt x="12410" y="17748"/>
                    <a:pt x="12610" y="18882"/>
                    <a:pt x="12777" y="20050"/>
                  </a:cubicBezTo>
                  <a:cubicBezTo>
                    <a:pt x="13110" y="22351"/>
                    <a:pt x="13344" y="24753"/>
                    <a:pt x="13544" y="27121"/>
                  </a:cubicBezTo>
                  <a:lnTo>
                    <a:pt x="13544" y="27155"/>
                  </a:lnTo>
                  <a:cubicBezTo>
                    <a:pt x="13629" y="27939"/>
                    <a:pt x="14245" y="28340"/>
                    <a:pt x="14859" y="28340"/>
                  </a:cubicBezTo>
                  <a:cubicBezTo>
                    <a:pt x="15446" y="28340"/>
                    <a:pt x="16031" y="27972"/>
                    <a:pt x="16146" y="27222"/>
                  </a:cubicBezTo>
                  <a:cubicBezTo>
                    <a:pt x="16513" y="24786"/>
                    <a:pt x="16713" y="22285"/>
                    <a:pt x="16713" y="19783"/>
                  </a:cubicBezTo>
                  <a:cubicBezTo>
                    <a:pt x="16746" y="18515"/>
                    <a:pt x="16679" y="17214"/>
                    <a:pt x="16513" y="15947"/>
                  </a:cubicBezTo>
                  <a:cubicBezTo>
                    <a:pt x="16446" y="15246"/>
                    <a:pt x="16312" y="14579"/>
                    <a:pt x="16146" y="13879"/>
                  </a:cubicBezTo>
                  <a:cubicBezTo>
                    <a:pt x="16046" y="13512"/>
                    <a:pt x="15946" y="13145"/>
                    <a:pt x="15812" y="12778"/>
                  </a:cubicBezTo>
                  <a:cubicBezTo>
                    <a:pt x="15745" y="12611"/>
                    <a:pt x="15645" y="12378"/>
                    <a:pt x="15545" y="12177"/>
                  </a:cubicBezTo>
                  <a:lnTo>
                    <a:pt x="15345" y="11844"/>
                  </a:lnTo>
                  <a:lnTo>
                    <a:pt x="15278" y="11677"/>
                  </a:lnTo>
                  <a:lnTo>
                    <a:pt x="15178" y="11577"/>
                  </a:lnTo>
                  <a:cubicBezTo>
                    <a:pt x="13811" y="9375"/>
                    <a:pt x="12176" y="7341"/>
                    <a:pt x="10308" y="5539"/>
                  </a:cubicBezTo>
                  <a:cubicBezTo>
                    <a:pt x="9441" y="4639"/>
                    <a:pt x="8507" y="3771"/>
                    <a:pt x="7540" y="2937"/>
                  </a:cubicBezTo>
                  <a:cubicBezTo>
                    <a:pt x="7073" y="2537"/>
                    <a:pt x="6606" y="2137"/>
                    <a:pt x="6105" y="1737"/>
                  </a:cubicBezTo>
                  <a:cubicBezTo>
                    <a:pt x="5605" y="1303"/>
                    <a:pt x="5138" y="969"/>
                    <a:pt x="4571" y="536"/>
                  </a:cubicBezTo>
                  <a:cubicBezTo>
                    <a:pt x="4101" y="176"/>
                    <a:pt x="3539" y="0"/>
                    <a:pt x="2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46" name="Google Shape;1146;p49"/>
            <p:cNvSpPr/>
            <p:nvPr/>
          </p:nvSpPr>
          <p:spPr bwMode="auto">
            <a:xfrm flipH="1">
              <a:off x="2500511" y="1432034"/>
              <a:ext cx="98514" cy="149670"/>
            </a:xfrm>
            <a:custGeom>
              <a:avLst/>
              <a:gdLst/>
              <a:ahLst/>
              <a:cxnLst/>
              <a:rect l="l" t="t" r="r" b="b"/>
              <a:pathLst>
                <a:path w="3370" h="5120" extrusionOk="0">
                  <a:moveTo>
                    <a:pt x="870" y="1"/>
                  </a:moveTo>
                  <a:cubicBezTo>
                    <a:pt x="799" y="1"/>
                    <a:pt x="731" y="13"/>
                    <a:pt x="668" y="37"/>
                  </a:cubicBezTo>
                  <a:cubicBezTo>
                    <a:pt x="34" y="304"/>
                    <a:pt x="0" y="1638"/>
                    <a:pt x="568" y="3039"/>
                  </a:cubicBezTo>
                  <a:cubicBezTo>
                    <a:pt x="1069" y="4249"/>
                    <a:pt x="1884" y="5120"/>
                    <a:pt x="2504" y="5120"/>
                  </a:cubicBezTo>
                  <a:cubicBezTo>
                    <a:pt x="2585" y="5120"/>
                    <a:pt x="2663" y="5105"/>
                    <a:pt x="2736" y="5074"/>
                  </a:cubicBezTo>
                  <a:cubicBezTo>
                    <a:pt x="3336" y="4807"/>
                    <a:pt x="3370" y="3473"/>
                    <a:pt x="2802" y="2105"/>
                  </a:cubicBezTo>
                  <a:cubicBezTo>
                    <a:pt x="2296" y="853"/>
                    <a:pt x="1469" y="1"/>
                    <a:pt x="8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47" name="Google Shape;1147;p49"/>
            <p:cNvSpPr/>
            <p:nvPr/>
          </p:nvSpPr>
          <p:spPr bwMode="auto">
            <a:xfrm flipH="1">
              <a:off x="2504399" y="1880227"/>
              <a:ext cx="132657" cy="109710"/>
            </a:xfrm>
            <a:custGeom>
              <a:avLst/>
              <a:gdLst/>
              <a:ahLst/>
              <a:cxnLst/>
              <a:rect l="l" t="t" r="r" b="b"/>
              <a:pathLst>
                <a:path w="4538" h="3753" extrusionOk="0">
                  <a:moveTo>
                    <a:pt x="2671" y="1"/>
                  </a:moveTo>
                  <a:cubicBezTo>
                    <a:pt x="2593" y="1"/>
                    <a:pt x="2515" y="6"/>
                    <a:pt x="2436" y="16"/>
                  </a:cubicBezTo>
                  <a:cubicBezTo>
                    <a:pt x="1802" y="116"/>
                    <a:pt x="1268" y="550"/>
                    <a:pt x="1035" y="1150"/>
                  </a:cubicBezTo>
                  <a:lnTo>
                    <a:pt x="1" y="3686"/>
                  </a:lnTo>
                  <a:lnTo>
                    <a:pt x="4404" y="3752"/>
                  </a:lnTo>
                  <a:cubicBezTo>
                    <a:pt x="4537" y="3018"/>
                    <a:pt x="4537" y="2318"/>
                    <a:pt x="4504" y="1617"/>
                  </a:cubicBezTo>
                  <a:cubicBezTo>
                    <a:pt x="4381" y="696"/>
                    <a:pt x="3579" y="1"/>
                    <a:pt x="26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48" name="Google Shape;1148;p49"/>
            <p:cNvSpPr/>
            <p:nvPr/>
          </p:nvSpPr>
          <p:spPr bwMode="auto">
            <a:xfrm flipH="1">
              <a:off x="2508315" y="1987949"/>
              <a:ext cx="128740" cy="82903"/>
            </a:xfrm>
            <a:custGeom>
              <a:avLst/>
              <a:gdLst/>
              <a:ahLst/>
              <a:cxnLst/>
              <a:rect l="l" t="t" r="r" b="b"/>
              <a:pathLst>
                <a:path w="4404" h="2836" extrusionOk="0">
                  <a:moveTo>
                    <a:pt x="1" y="1"/>
                  </a:moveTo>
                  <a:lnTo>
                    <a:pt x="601" y="2836"/>
                  </a:lnTo>
                  <a:lnTo>
                    <a:pt x="4270" y="2702"/>
                  </a:lnTo>
                  <a:lnTo>
                    <a:pt x="4404" y="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49" name="Google Shape;1149;p49"/>
            <p:cNvSpPr/>
            <p:nvPr/>
          </p:nvSpPr>
          <p:spPr bwMode="auto">
            <a:xfrm flipH="1">
              <a:off x="3063149" y="760067"/>
              <a:ext cx="101437" cy="139878"/>
            </a:xfrm>
            <a:custGeom>
              <a:avLst/>
              <a:gdLst/>
              <a:ahLst/>
              <a:cxnLst/>
              <a:rect l="l" t="t" r="r" b="b"/>
              <a:pathLst>
                <a:path w="3470" h="4785" extrusionOk="0">
                  <a:moveTo>
                    <a:pt x="1877" y="1"/>
                  </a:moveTo>
                  <a:cubicBezTo>
                    <a:pt x="1025" y="1"/>
                    <a:pt x="261" y="969"/>
                    <a:pt x="134" y="2209"/>
                  </a:cubicBezTo>
                  <a:cubicBezTo>
                    <a:pt x="0" y="3544"/>
                    <a:pt x="567" y="4678"/>
                    <a:pt x="1468" y="4778"/>
                  </a:cubicBezTo>
                  <a:cubicBezTo>
                    <a:pt x="1508" y="4783"/>
                    <a:pt x="1548" y="4785"/>
                    <a:pt x="1588" y="4785"/>
                  </a:cubicBezTo>
                  <a:cubicBezTo>
                    <a:pt x="2411" y="4785"/>
                    <a:pt x="3177" y="3817"/>
                    <a:pt x="3336" y="2576"/>
                  </a:cubicBezTo>
                  <a:cubicBezTo>
                    <a:pt x="3469" y="1275"/>
                    <a:pt x="2869" y="108"/>
                    <a:pt x="2002" y="8"/>
                  </a:cubicBezTo>
                  <a:cubicBezTo>
                    <a:pt x="1960" y="3"/>
                    <a:pt x="1919" y="1"/>
                    <a:pt x="1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50" name="Google Shape;1150;p49"/>
            <p:cNvSpPr/>
            <p:nvPr/>
          </p:nvSpPr>
          <p:spPr bwMode="auto">
            <a:xfrm flipH="1">
              <a:off x="3202003" y="756150"/>
              <a:ext cx="76385" cy="45749"/>
            </a:xfrm>
            <a:custGeom>
              <a:avLst/>
              <a:gdLst/>
              <a:ahLst/>
              <a:cxnLst/>
              <a:rect l="l" t="t" r="r" b="b"/>
              <a:pathLst>
                <a:path w="2613" h="1565" extrusionOk="0">
                  <a:moveTo>
                    <a:pt x="2137" y="0"/>
                  </a:moveTo>
                  <a:cubicBezTo>
                    <a:pt x="2112" y="0"/>
                    <a:pt x="2086" y="3"/>
                    <a:pt x="2059" y="8"/>
                  </a:cubicBezTo>
                  <a:lnTo>
                    <a:pt x="558" y="108"/>
                  </a:lnTo>
                  <a:cubicBezTo>
                    <a:pt x="324" y="108"/>
                    <a:pt x="157" y="242"/>
                    <a:pt x="124" y="475"/>
                  </a:cubicBezTo>
                  <a:lnTo>
                    <a:pt x="57" y="1076"/>
                  </a:lnTo>
                  <a:cubicBezTo>
                    <a:pt x="0" y="1332"/>
                    <a:pt x="211" y="1564"/>
                    <a:pt x="461" y="1564"/>
                  </a:cubicBezTo>
                  <a:cubicBezTo>
                    <a:pt x="503" y="1564"/>
                    <a:pt x="547" y="1557"/>
                    <a:pt x="591" y="1543"/>
                  </a:cubicBezTo>
                  <a:lnTo>
                    <a:pt x="2025" y="1209"/>
                  </a:lnTo>
                  <a:cubicBezTo>
                    <a:pt x="2125" y="1176"/>
                    <a:pt x="2259" y="1076"/>
                    <a:pt x="2292" y="976"/>
                  </a:cubicBezTo>
                  <a:lnTo>
                    <a:pt x="2459" y="609"/>
                  </a:lnTo>
                  <a:cubicBezTo>
                    <a:pt x="2612" y="333"/>
                    <a:pt x="2427" y="0"/>
                    <a:pt x="2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51" name="Google Shape;1151;p49"/>
            <p:cNvSpPr/>
            <p:nvPr/>
          </p:nvSpPr>
          <p:spPr bwMode="auto">
            <a:xfrm flipH="1">
              <a:off x="3343196" y="759160"/>
              <a:ext cx="39727" cy="41656"/>
            </a:xfrm>
            <a:custGeom>
              <a:avLst/>
              <a:gdLst/>
              <a:ahLst/>
              <a:cxnLst/>
              <a:rect l="l" t="t" r="r" b="b"/>
              <a:pathLst>
                <a:path w="1359" h="1425" extrusionOk="0">
                  <a:moveTo>
                    <a:pt x="190" y="0"/>
                  </a:moveTo>
                  <a:cubicBezTo>
                    <a:pt x="78" y="0"/>
                    <a:pt x="1" y="120"/>
                    <a:pt x="31" y="239"/>
                  </a:cubicBezTo>
                  <a:lnTo>
                    <a:pt x="264" y="939"/>
                  </a:lnTo>
                  <a:cubicBezTo>
                    <a:pt x="298" y="973"/>
                    <a:pt x="331" y="1040"/>
                    <a:pt x="364" y="1040"/>
                  </a:cubicBezTo>
                  <a:lnTo>
                    <a:pt x="1065" y="1406"/>
                  </a:lnTo>
                  <a:cubicBezTo>
                    <a:pt x="1089" y="1419"/>
                    <a:pt x="1115" y="1424"/>
                    <a:pt x="1140" y="1424"/>
                  </a:cubicBezTo>
                  <a:cubicBezTo>
                    <a:pt x="1253" y="1424"/>
                    <a:pt x="1359" y="1315"/>
                    <a:pt x="1332" y="1206"/>
                  </a:cubicBezTo>
                  <a:lnTo>
                    <a:pt x="1098" y="172"/>
                  </a:lnTo>
                  <a:cubicBezTo>
                    <a:pt x="1065" y="106"/>
                    <a:pt x="998" y="39"/>
                    <a:pt x="931" y="39"/>
                  </a:cubicBezTo>
                  <a:lnTo>
                    <a:pt x="231" y="5"/>
                  </a:lnTo>
                  <a:cubicBezTo>
                    <a:pt x="217" y="2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152" name="Google Shape;1152;p49"/>
            <p:cNvSpPr/>
            <p:nvPr/>
          </p:nvSpPr>
          <p:spPr bwMode="auto">
            <a:xfrm flipH="1">
              <a:off x="2794999" y="1210773"/>
              <a:ext cx="177500" cy="813277"/>
            </a:xfrm>
            <a:custGeom>
              <a:avLst/>
              <a:gdLst/>
              <a:ahLst/>
              <a:cxnLst/>
              <a:rect l="l" t="t" r="r" b="b"/>
              <a:pathLst>
                <a:path w="6072" h="27821" extrusionOk="0">
                  <a:moveTo>
                    <a:pt x="2669" y="1"/>
                  </a:moveTo>
                  <a:cubicBezTo>
                    <a:pt x="2603" y="1"/>
                    <a:pt x="2569" y="34"/>
                    <a:pt x="2569" y="101"/>
                  </a:cubicBezTo>
                  <a:cubicBezTo>
                    <a:pt x="2603" y="2669"/>
                    <a:pt x="2769" y="5438"/>
                    <a:pt x="3103" y="8340"/>
                  </a:cubicBezTo>
                  <a:cubicBezTo>
                    <a:pt x="3370" y="10775"/>
                    <a:pt x="3737" y="13210"/>
                    <a:pt x="4204" y="15879"/>
                  </a:cubicBezTo>
                  <a:cubicBezTo>
                    <a:pt x="4471" y="17280"/>
                    <a:pt x="4771" y="18714"/>
                    <a:pt x="5104" y="20315"/>
                  </a:cubicBezTo>
                  <a:cubicBezTo>
                    <a:pt x="5805" y="23718"/>
                    <a:pt x="3537" y="27020"/>
                    <a:pt x="101" y="27587"/>
                  </a:cubicBezTo>
                  <a:cubicBezTo>
                    <a:pt x="34" y="27587"/>
                    <a:pt x="1" y="27654"/>
                    <a:pt x="1" y="27721"/>
                  </a:cubicBezTo>
                  <a:cubicBezTo>
                    <a:pt x="1" y="27754"/>
                    <a:pt x="67" y="27821"/>
                    <a:pt x="101" y="27821"/>
                  </a:cubicBezTo>
                  <a:lnTo>
                    <a:pt x="134" y="27787"/>
                  </a:lnTo>
                  <a:cubicBezTo>
                    <a:pt x="3703" y="27220"/>
                    <a:pt x="6072" y="23785"/>
                    <a:pt x="5304" y="20249"/>
                  </a:cubicBezTo>
                  <a:cubicBezTo>
                    <a:pt x="4971" y="18681"/>
                    <a:pt x="4671" y="17213"/>
                    <a:pt x="4437" y="15812"/>
                  </a:cubicBezTo>
                  <a:cubicBezTo>
                    <a:pt x="3937" y="13177"/>
                    <a:pt x="3603" y="10742"/>
                    <a:pt x="3303" y="8307"/>
                  </a:cubicBezTo>
                  <a:cubicBezTo>
                    <a:pt x="3003" y="5438"/>
                    <a:pt x="2803" y="2669"/>
                    <a:pt x="2803" y="101"/>
                  </a:cubicBezTo>
                  <a:cubicBezTo>
                    <a:pt x="2803" y="34"/>
                    <a:pt x="2736" y="1"/>
                    <a:pt x="2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</p:grpSp>
      <p:sp>
        <p:nvSpPr>
          <p:cNvPr id="1603160146" name="Rectangles 1603160145"/>
          <p:cNvSpPr/>
          <p:nvPr/>
        </p:nvSpPr>
        <p:spPr bwMode="auto">
          <a:xfrm>
            <a:off x="4815849" y="3486149"/>
            <a:ext cx="3663949" cy="1574799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ext Box 1"/>
          <p:cNvSpPr txBox="1"/>
          <p:nvPr/>
        </p:nvSpPr>
        <p:spPr>
          <a:xfrm>
            <a:off x="4930775" y="2869565"/>
            <a:ext cx="259207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С удовольствием ответим на ваши вопросы!</a:t>
            </a:r>
            <a:endParaRPr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/>
          <p:nvPr/>
        </p:nvSpPr>
        <p:spPr>
          <a:xfrm>
            <a:off x="720009" y="121294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9" name="Google Shape;239;p28"/>
          <p:cNvSpPr/>
          <p:nvPr/>
        </p:nvSpPr>
        <p:spPr>
          <a:xfrm>
            <a:off x="720009" y="259249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0" name="Google Shape;240;p28"/>
          <p:cNvSpPr/>
          <p:nvPr/>
        </p:nvSpPr>
        <p:spPr>
          <a:xfrm>
            <a:off x="4702809" y="121294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1" name="Google Shape;241;p28"/>
          <p:cNvSpPr/>
          <p:nvPr/>
        </p:nvSpPr>
        <p:spPr>
          <a:xfrm>
            <a:off x="4702809" y="259249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2" name="Google Shape;242;p28"/>
          <p:cNvSpPr txBox="1">
            <a:spLocks noGrp="1"/>
          </p:cNvSpPr>
          <p:nvPr>
            <p:ph type="subTitle" idx="4"/>
          </p:nvPr>
        </p:nvSpPr>
        <p:spPr>
          <a:xfrm>
            <a:off x="1759875" y="259371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 b="1"/>
              <a:t>Поляков Евгений</a:t>
            </a:r>
            <a:endParaRPr lang="ru-RU" altLang="en-GB" b="1"/>
          </a:p>
        </p:txBody>
      </p:sp>
      <p:sp>
        <p:nvSpPr>
          <p:cNvPr id="243" name="Google Shape;243;p28"/>
          <p:cNvSpPr txBox="1">
            <a:spLocks noGrp="1"/>
          </p:cNvSpPr>
          <p:nvPr>
            <p:ph type="subTitle" idx="5"/>
          </p:nvPr>
        </p:nvSpPr>
        <p:spPr>
          <a:xfrm>
            <a:off x="1759875" y="294524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ненавидит сыр и молоко,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но любит йогурты,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но не ест сметану,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но пьёт кофе с молоком,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но не пьёт кефир,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но любит пиццу с сыром,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но ненавидит творог,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но коровы милые,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но любит шоколад,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но не любит сладкое,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но</a:t>
            </a:r>
            <a:endParaRPr lang="ru-RU" altLang="en-GB"/>
          </a:p>
        </p:txBody>
      </p:sp>
      <p:sp>
        <p:nvSpPr>
          <p:cNvPr id="244" name="Google Shape;244;p28"/>
          <p:cNvSpPr txBox="1">
            <a:spLocks noGrp="1"/>
          </p:cNvSpPr>
          <p:nvPr>
            <p:ph type="title" idx="6"/>
          </p:nvPr>
        </p:nvSpPr>
        <p:spPr>
          <a:xfrm>
            <a:off x="323850" y="411480"/>
            <a:ext cx="6175375" cy="8534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 b="1"/>
              <a:t>КОМАНДА</a:t>
            </a:r>
            <a:endParaRPr lang="ru-RU" altLang="en-GB" b="1"/>
          </a:p>
        </p:txBody>
      </p:sp>
      <p:sp>
        <p:nvSpPr>
          <p:cNvPr id="245" name="Google Shape;245;p28"/>
          <p:cNvSpPr txBox="1">
            <a:spLocks noGrp="1"/>
          </p:cNvSpPr>
          <p:nvPr>
            <p:ph type="subTitle" idx="1"/>
          </p:nvPr>
        </p:nvSpPr>
        <p:spPr>
          <a:xfrm>
            <a:off x="1759875" y="121416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altLang="en-GB" b="1"/>
              <a:t>Данилова Анастасия</a:t>
            </a:r>
            <a:endParaRPr lang="ru-RU" altLang="en-GB" b="1"/>
          </a:p>
        </p:txBody>
      </p:sp>
      <p:sp>
        <p:nvSpPr>
          <p:cNvPr id="246" name="Google Shape;246;p28"/>
          <p:cNvSpPr txBox="1">
            <a:spLocks noGrp="1"/>
          </p:cNvSpPr>
          <p:nvPr>
            <p:ph type="title"/>
          </p:nvPr>
        </p:nvSpPr>
        <p:spPr>
          <a:xfrm>
            <a:off x="764102" y="134764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</a:t>
            </a:r>
            <a:endParaRPr lang="en-GB"/>
          </a:p>
        </p:txBody>
      </p:sp>
      <p:sp>
        <p:nvSpPr>
          <p:cNvPr id="247" name="Google Shape;247;p28"/>
          <p:cNvSpPr txBox="1">
            <a:spLocks noGrp="1"/>
          </p:cNvSpPr>
          <p:nvPr>
            <p:ph type="subTitle" idx="2"/>
          </p:nvPr>
        </p:nvSpPr>
        <p:spPr>
          <a:xfrm>
            <a:off x="1759585" y="1565910"/>
            <a:ext cx="2682875" cy="4978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владелица двух котов и 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йога-тичер</a:t>
            </a:r>
            <a:endParaRPr lang="ru-RU" alt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altLang="en-GB"/>
          </a:p>
        </p:txBody>
      </p:sp>
      <p:sp>
        <p:nvSpPr>
          <p:cNvPr id="248" name="Google Shape;248;p28"/>
          <p:cNvSpPr txBox="1">
            <a:spLocks noGrp="1"/>
          </p:cNvSpPr>
          <p:nvPr>
            <p:ph type="title" idx="7"/>
          </p:nvPr>
        </p:nvSpPr>
        <p:spPr>
          <a:xfrm>
            <a:off x="4746909" y="134764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</a:t>
            </a:r>
            <a:endParaRPr lang="en-GB"/>
          </a:p>
        </p:txBody>
      </p:sp>
      <p:sp>
        <p:nvSpPr>
          <p:cNvPr id="249" name="Google Shape;249;p28"/>
          <p:cNvSpPr txBox="1">
            <a:spLocks noGrp="1"/>
          </p:cNvSpPr>
          <p:nvPr>
            <p:ph type="subTitle" idx="8"/>
          </p:nvPr>
        </p:nvSpPr>
        <p:spPr>
          <a:xfrm>
            <a:off x="5742673" y="121416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 b="1"/>
              <a:t>Михайлов Артём</a:t>
            </a:r>
            <a:endParaRPr lang="ru-RU" altLang="en-GB" b="1"/>
          </a:p>
        </p:txBody>
      </p:sp>
      <p:sp>
        <p:nvSpPr>
          <p:cNvPr id="250" name="Google Shape;250;p28"/>
          <p:cNvSpPr txBox="1">
            <a:spLocks noGrp="1"/>
          </p:cNvSpPr>
          <p:nvPr>
            <p:ph type="subTitle" idx="9"/>
          </p:nvPr>
        </p:nvSpPr>
        <p:spPr>
          <a:xfrm>
            <a:off x="5742673" y="156568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никогда не ПИЛ алкоголь</a:t>
            </a:r>
            <a:endParaRPr lang="ru-RU" altLang="en-GB"/>
          </a:p>
        </p:txBody>
      </p:sp>
      <p:sp>
        <p:nvSpPr>
          <p:cNvPr id="251" name="Google Shape;251;p28"/>
          <p:cNvSpPr txBox="1">
            <a:spLocks noGrp="1"/>
          </p:cNvSpPr>
          <p:nvPr>
            <p:ph type="title" idx="13"/>
          </p:nvPr>
        </p:nvSpPr>
        <p:spPr>
          <a:xfrm>
            <a:off x="4747544" y="394004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5</a:t>
            </a:r>
            <a:endParaRPr lang="en-US" altLang="en-GB"/>
          </a:p>
        </p:txBody>
      </p:sp>
      <p:sp>
        <p:nvSpPr>
          <p:cNvPr id="252" name="Google Shape;252;p28"/>
          <p:cNvSpPr txBox="1">
            <a:spLocks noGrp="1"/>
          </p:cNvSpPr>
          <p:nvPr>
            <p:ph type="subTitle" idx="14"/>
          </p:nvPr>
        </p:nvSpPr>
        <p:spPr>
          <a:xfrm>
            <a:off x="5742673" y="259371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 b="1"/>
              <a:t>Кузьмин Дмитрий</a:t>
            </a:r>
            <a:r>
              <a:rPr lang="en-GB" b="1"/>
              <a:t> </a:t>
            </a:r>
            <a:endParaRPr lang="en-GB" b="1"/>
          </a:p>
        </p:txBody>
      </p:sp>
      <p:sp>
        <p:nvSpPr>
          <p:cNvPr id="253" name="Google Shape;253;p28"/>
          <p:cNvSpPr txBox="1">
            <a:spLocks noGrp="1"/>
          </p:cNvSpPr>
          <p:nvPr>
            <p:ph type="subTitle" idx="15"/>
          </p:nvPr>
        </p:nvSpPr>
        <p:spPr>
          <a:xfrm>
            <a:off x="5742673" y="294524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его желудочный сок способен растворить цинк</a:t>
            </a:r>
            <a:endParaRPr lang="ru-RU" altLang="en-GB"/>
          </a:p>
        </p:txBody>
      </p:sp>
      <p:sp>
        <p:nvSpPr>
          <p:cNvPr id="254" name="Google Shape;254;p28"/>
          <p:cNvSpPr txBox="1">
            <a:spLocks noGrp="1"/>
          </p:cNvSpPr>
          <p:nvPr>
            <p:ph type="title" idx="3"/>
          </p:nvPr>
        </p:nvSpPr>
        <p:spPr>
          <a:xfrm>
            <a:off x="764102" y="272719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</a:t>
            </a:r>
            <a:endParaRPr lang="en-GB"/>
          </a:p>
        </p:txBody>
      </p:sp>
      <p:sp>
        <p:nvSpPr>
          <p:cNvPr id="4" name="Google Shape;251;p28"/>
          <p:cNvSpPr txBox="1"/>
          <p:nvPr/>
        </p:nvSpPr>
        <p:spPr>
          <a:xfrm>
            <a:off x="4746909" y="2727192"/>
            <a:ext cx="885900" cy="704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Poppins Black" panose="00000900000000000000"/>
              <a:buNone/>
              <a:defRPr sz="4800" b="0" i="0" u="none" strike="noStrike" cap="none">
                <a:solidFill>
                  <a:schemeClr val="lt2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Poppins Black" panose="00000900000000000000"/>
              <a:buNone/>
              <a:defRPr sz="4800" b="0" i="0" u="none" strike="noStrike" cap="none">
                <a:solidFill>
                  <a:schemeClr val="lt2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Poppins Black" panose="00000900000000000000"/>
              <a:buNone/>
              <a:defRPr sz="4800" b="0" i="0" u="none" strike="noStrike" cap="none">
                <a:solidFill>
                  <a:schemeClr val="lt2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Poppins Black" panose="00000900000000000000"/>
              <a:buNone/>
              <a:defRPr sz="4800" b="0" i="0" u="none" strike="noStrike" cap="none">
                <a:solidFill>
                  <a:schemeClr val="lt2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Poppins Black" panose="00000900000000000000"/>
              <a:buNone/>
              <a:defRPr sz="4800" b="0" i="0" u="none" strike="noStrike" cap="none">
                <a:solidFill>
                  <a:schemeClr val="lt2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Poppins Black" panose="00000900000000000000"/>
              <a:buNone/>
              <a:defRPr sz="4800" b="0" i="0" u="none" strike="noStrike" cap="none">
                <a:solidFill>
                  <a:schemeClr val="lt2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Poppins Black" panose="00000900000000000000"/>
              <a:buNone/>
              <a:defRPr sz="4800" b="0" i="0" u="none" strike="noStrike" cap="none">
                <a:solidFill>
                  <a:schemeClr val="lt2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Poppins Black" panose="00000900000000000000"/>
              <a:buNone/>
              <a:defRPr sz="4800" b="0" i="0" u="none" strike="noStrike" cap="none">
                <a:solidFill>
                  <a:schemeClr val="lt2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Poppins Black" panose="00000900000000000000"/>
              <a:buNone/>
              <a:defRPr sz="4800" b="0" i="0" u="none" strike="noStrike" cap="none">
                <a:solidFill>
                  <a:schemeClr val="lt2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</a:t>
            </a:r>
            <a:endParaRPr lang="en-GB"/>
          </a:p>
        </p:txBody>
      </p:sp>
      <p:sp>
        <p:nvSpPr>
          <p:cNvPr id="2" name="Google Shape;241;p28"/>
          <p:cNvSpPr/>
          <p:nvPr/>
        </p:nvSpPr>
        <p:spPr>
          <a:xfrm>
            <a:off x="4746624" y="3795820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252;p28"/>
          <p:cNvSpPr txBox="1"/>
          <p:nvPr/>
        </p:nvSpPr>
        <p:spPr>
          <a:xfrm>
            <a:off x="5794743" y="3795771"/>
            <a:ext cx="2682600" cy="371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 panose="00000500000000000000"/>
              <a:buNone/>
              <a:defRPr sz="1800" b="0" i="0" u="none" strike="noStrike" cap="none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 Black" panose="00000900000000000000"/>
                <a:ea typeface="Poppins Black" panose="00000900000000000000"/>
                <a:cs typeface="Poppins Black" panose="00000900000000000000"/>
                <a:sym typeface="Poppins Black" panose="00000900000000000000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 b="1"/>
              <a:t>Семенов Иван</a:t>
            </a:r>
            <a:endParaRPr lang="ru-RU" altLang="en-GB" b="1"/>
          </a:p>
        </p:txBody>
      </p:sp>
      <p:sp>
        <p:nvSpPr>
          <p:cNvPr id="5" name="Google Shape;253;p28"/>
          <p:cNvSpPr txBox="1"/>
          <p:nvPr/>
        </p:nvSpPr>
        <p:spPr>
          <a:xfrm>
            <a:off x="5794108" y="4166980"/>
            <a:ext cx="2682600" cy="61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 panose="00000500000000000000"/>
              <a:buNone/>
              <a:defRPr sz="14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/>
              <a:t>серьезный </a:t>
            </a:r>
            <a:r>
              <a:rPr lang="ru-RU" altLang="en-GB" b="1">
                <a:solidFill>
                  <a:schemeClr val="tx2"/>
                </a:solidFill>
              </a:rPr>
              <a:t>ДЯДЬКА</a:t>
            </a:r>
            <a:endParaRPr lang="ru-RU" altLang="en-GB" b="1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0"/>
          <p:cNvSpPr/>
          <p:nvPr/>
        </p:nvSpPr>
        <p:spPr>
          <a:xfrm>
            <a:off x="720001" y="4431475"/>
            <a:ext cx="7704150" cy="263168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98" name="Google Shape;298;p30"/>
          <p:cNvSpPr txBox="1">
            <a:spLocks noGrp="1"/>
          </p:cNvSpPr>
          <p:nvPr>
            <p:ph type="title"/>
          </p:nvPr>
        </p:nvSpPr>
        <p:spPr>
          <a:xfrm>
            <a:off x="2411730" y="1295690"/>
            <a:ext cx="424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GB" b="1"/>
              <a:t>ЦЕЛЬ</a:t>
            </a:r>
            <a:endParaRPr lang="ru-RU" altLang="en-GB" b="1"/>
          </a:p>
        </p:txBody>
      </p:sp>
      <p:grpSp>
        <p:nvGrpSpPr>
          <p:cNvPr id="301" name="Google Shape;301;p30"/>
          <p:cNvGrpSpPr/>
          <p:nvPr/>
        </p:nvGrpSpPr>
        <p:grpSpPr>
          <a:xfrm flipH="1">
            <a:off x="1007489" y="540211"/>
            <a:ext cx="1889267" cy="4008760"/>
            <a:chOff x="2319665" y="540000"/>
            <a:chExt cx="1892295" cy="4015184"/>
          </a:xfrm>
        </p:grpSpPr>
        <p:sp>
          <p:nvSpPr>
            <p:cNvPr id="302" name="Google Shape;302;p30"/>
            <p:cNvSpPr/>
            <p:nvPr/>
          </p:nvSpPr>
          <p:spPr>
            <a:xfrm>
              <a:off x="3094252" y="1699525"/>
              <a:ext cx="370096" cy="316186"/>
            </a:xfrm>
            <a:custGeom>
              <a:avLst/>
              <a:gdLst/>
              <a:ahLst/>
              <a:cxnLst/>
              <a:rect l="l" t="t" r="r" b="b"/>
              <a:pathLst>
                <a:path w="13277" h="11343" extrusionOk="0">
                  <a:moveTo>
                    <a:pt x="7606" y="502"/>
                  </a:moveTo>
                  <a:cubicBezTo>
                    <a:pt x="10441" y="502"/>
                    <a:pt x="12776" y="2837"/>
                    <a:pt x="12776" y="5705"/>
                  </a:cubicBezTo>
                  <a:cubicBezTo>
                    <a:pt x="12776" y="8816"/>
                    <a:pt x="10232" y="10876"/>
                    <a:pt x="7574" y="10876"/>
                  </a:cubicBezTo>
                  <a:cubicBezTo>
                    <a:pt x="6298" y="10876"/>
                    <a:pt x="4996" y="10401"/>
                    <a:pt x="3936" y="9341"/>
                  </a:cubicBezTo>
                  <a:cubicBezTo>
                    <a:pt x="667" y="6106"/>
                    <a:pt x="2969" y="502"/>
                    <a:pt x="7606" y="502"/>
                  </a:cubicBezTo>
                  <a:close/>
                  <a:moveTo>
                    <a:pt x="7561" y="1"/>
                  </a:moveTo>
                  <a:cubicBezTo>
                    <a:pt x="6171" y="1"/>
                    <a:pt x="4755" y="517"/>
                    <a:pt x="3603" y="1669"/>
                  </a:cubicBezTo>
                  <a:cubicBezTo>
                    <a:pt x="0" y="5238"/>
                    <a:pt x="2535" y="11343"/>
                    <a:pt x="7606" y="11343"/>
                  </a:cubicBezTo>
                  <a:cubicBezTo>
                    <a:pt x="10708" y="11343"/>
                    <a:pt x="13243" y="8808"/>
                    <a:pt x="13276" y="5705"/>
                  </a:cubicBezTo>
                  <a:cubicBezTo>
                    <a:pt x="13276" y="2272"/>
                    <a:pt x="10477" y="1"/>
                    <a:pt x="7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3094252" y="1597221"/>
              <a:ext cx="370096" cy="316214"/>
            </a:xfrm>
            <a:custGeom>
              <a:avLst/>
              <a:gdLst/>
              <a:ahLst/>
              <a:cxnLst/>
              <a:rect l="l" t="t" r="r" b="b"/>
              <a:pathLst>
                <a:path w="13277" h="11344" extrusionOk="0">
                  <a:moveTo>
                    <a:pt x="7606" y="502"/>
                  </a:moveTo>
                  <a:cubicBezTo>
                    <a:pt x="10441" y="502"/>
                    <a:pt x="12776" y="2804"/>
                    <a:pt x="12776" y="5673"/>
                  </a:cubicBezTo>
                  <a:cubicBezTo>
                    <a:pt x="12776" y="8808"/>
                    <a:pt x="10229" y="10875"/>
                    <a:pt x="7569" y="10875"/>
                  </a:cubicBezTo>
                  <a:cubicBezTo>
                    <a:pt x="6295" y="10875"/>
                    <a:pt x="4995" y="10401"/>
                    <a:pt x="3936" y="9342"/>
                  </a:cubicBezTo>
                  <a:cubicBezTo>
                    <a:pt x="667" y="6073"/>
                    <a:pt x="2969" y="502"/>
                    <a:pt x="7606" y="502"/>
                  </a:cubicBezTo>
                  <a:close/>
                  <a:moveTo>
                    <a:pt x="7566" y="1"/>
                  </a:moveTo>
                  <a:cubicBezTo>
                    <a:pt x="6174" y="1"/>
                    <a:pt x="4756" y="516"/>
                    <a:pt x="3603" y="1670"/>
                  </a:cubicBezTo>
                  <a:cubicBezTo>
                    <a:pt x="0" y="5239"/>
                    <a:pt x="2535" y="11344"/>
                    <a:pt x="7606" y="11344"/>
                  </a:cubicBezTo>
                  <a:cubicBezTo>
                    <a:pt x="10708" y="11344"/>
                    <a:pt x="13243" y="8808"/>
                    <a:pt x="13276" y="5673"/>
                  </a:cubicBezTo>
                  <a:cubicBezTo>
                    <a:pt x="13276" y="2264"/>
                    <a:pt x="10480" y="1"/>
                    <a:pt x="7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3223485" y="990251"/>
              <a:ext cx="219488" cy="188602"/>
            </a:xfrm>
            <a:custGeom>
              <a:avLst/>
              <a:gdLst/>
              <a:ahLst/>
              <a:cxnLst/>
              <a:rect l="l" t="t" r="r" b="b"/>
              <a:pathLst>
                <a:path w="7874" h="6766" extrusionOk="0">
                  <a:moveTo>
                    <a:pt x="4504" y="294"/>
                  </a:moveTo>
                  <a:cubicBezTo>
                    <a:pt x="6205" y="294"/>
                    <a:pt x="7573" y="1695"/>
                    <a:pt x="7573" y="3396"/>
                  </a:cubicBezTo>
                  <a:cubicBezTo>
                    <a:pt x="7573" y="5246"/>
                    <a:pt x="6062" y="6471"/>
                    <a:pt x="4475" y="6471"/>
                  </a:cubicBezTo>
                  <a:cubicBezTo>
                    <a:pt x="3716" y="6471"/>
                    <a:pt x="2939" y="6191"/>
                    <a:pt x="2302" y="5564"/>
                  </a:cubicBezTo>
                  <a:cubicBezTo>
                    <a:pt x="368" y="3630"/>
                    <a:pt x="1735" y="294"/>
                    <a:pt x="4504" y="294"/>
                  </a:cubicBezTo>
                  <a:close/>
                  <a:moveTo>
                    <a:pt x="4460" y="0"/>
                  </a:moveTo>
                  <a:cubicBezTo>
                    <a:pt x="3633" y="0"/>
                    <a:pt x="2790" y="307"/>
                    <a:pt x="2102" y="995"/>
                  </a:cubicBezTo>
                  <a:cubicBezTo>
                    <a:pt x="1" y="3129"/>
                    <a:pt x="1502" y="6732"/>
                    <a:pt x="4504" y="6765"/>
                  </a:cubicBezTo>
                  <a:cubicBezTo>
                    <a:pt x="6339" y="6732"/>
                    <a:pt x="7873" y="5231"/>
                    <a:pt x="7873" y="3396"/>
                  </a:cubicBezTo>
                  <a:cubicBezTo>
                    <a:pt x="7873" y="1361"/>
                    <a:pt x="6202" y="0"/>
                    <a:pt x="4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3204892" y="963686"/>
              <a:ext cx="219460" cy="188184"/>
            </a:xfrm>
            <a:custGeom>
              <a:avLst/>
              <a:gdLst/>
              <a:ahLst/>
              <a:cxnLst/>
              <a:rect l="l" t="t" r="r" b="b"/>
              <a:pathLst>
                <a:path w="7873" h="6751" extrusionOk="0">
                  <a:moveTo>
                    <a:pt x="4504" y="280"/>
                  </a:moveTo>
                  <a:cubicBezTo>
                    <a:pt x="6205" y="280"/>
                    <a:pt x="7573" y="1681"/>
                    <a:pt x="7573" y="3382"/>
                  </a:cubicBezTo>
                  <a:cubicBezTo>
                    <a:pt x="7573" y="5232"/>
                    <a:pt x="6062" y="6456"/>
                    <a:pt x="4475" y="6456"/>
                  </a:cubicBezTo>
                  <a:cubicBezTo>
                    <a:pt x="3716" y="6456"/>
                    <a:pt x="2939" y="6176"/>
                    <a:pt x="2302" y="5550"/>
                  </a:cubicBezTo>
                  <a:cubicBezTo>
                    <a:pt x="368" y="3615"/>
                    <a:pt x="1735" y="280"/>
                    <a:pt x="4504" y="280"/>
                  </a:cubicBezTo>
                  <a:close/>
                  <a:moveTo>
                    <a:pt x="4459" y="1"/>
                  </a:moveTo>
                  <a:cubicBezTo>
                    <a:pt x="3632" y="1"/>
                    <a:pt x="2789" y="304"/>
                    <a:pt x="2102" y="980"/>
                  </a:cubicBezTo>
                  <a:cubicBezTo>
                    <a:pt x="1" y="3115"/>
                    <a:pt x="1502" y="6751"/>
                    <a:pt x="4504" y="6751"/>
                  </a:cubicBezTo>
                  <a:cubicBezTo>
                    <a:pt x="6372" y="6751"/>
                    <a:pt x="7873" y="5217"/>
                    <a:pt x="7873" y="3382"/>
                  </a:cubicBezTo>
                  <a:cubicBezTo>
                    <a:pt x="7873" y="1346"/>
                    <a:pt x="6201" y="1"/>
                    <a:pt x="4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2377312" y="727187"/>
              <a:ext cx="752263" cy="659941"/>
            </a:xfrm>
            <a:custGeom>
              <a:avLst/>
              <a:gdLst/>
              <a:ahLst/>
              <a:cxnLst/>
              <a:rect l="l" t="t" r="r" b="b"/>
              <a:pathLst>
                <a:path w="26987" h="23675" extrusionOk="0">
                  <a:moveTo>
                    <a:pt x="2252" y="1"/>
                  </a:moveTo>
                  <a:cubicBezTo>
                    <a:pt x="1533" y="1"/>
                    <a:pt x="366" y="210"/>
                    <a:pt x="1" y="491"/>
                  </a:cubicBezTo>
                  <a:cubicBezTo>
                    <a:pt x="835" y="4594"/>
                    <a:pt x="8073" y="13867"/>
                    <a:pt x="9774" y="15335"/>
                  </a:cubicBezTo>
                  <a:cubicBezTo>
                    <a:pt x="13711" y="18704"/>
                    <a:pt x="24819" y="23674"/>
                    <a:pt x="24819" y="23674"/>
                  </a:cubicBezTo>
                  <a:lnTo>
                    <a:pt x="26987" y="16703"/>
                  </a:lnTo>
                  <a:cubicBezTo>
                    <a:pt x="26987" y="16703"/>
                    <a:pt x="13944" y="12867"/>
                    <a:pt x="13010" y="11265"/>
                  </a:cubicBezTo>
                  <a:cubicBezTo>
                    <a:pt x="11776" y="9131"/>
                    <a:pt x="4404" y="2326"/>
                    <a:pt x="2603" y="24"/>
                  </a:cubicBezTo>
                  <a:cubicBezTo>
                    <a:pt x="2507" y="8"/>
                    <a:pt x="2388" y="1"/>
                    <a:pt x="2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2319665" y="644144"/>
              <a:ext cx="139514" cy="121842"/>
            </a:xfrm>
            <a:custGeom>
              <a:avLst/>
              <a:gdLst/>
              <a:ahLst/>
              <a:cxnLst/>
              <a:rect l="l" t="t" r="r" b="b"/>
              <a:pathLst>
                <a:path w="5005" h="4371" extrusionOk="0">
                  <a:moveTo>
                    <a:pt x="3903" y="1"/>
                  </a:moveTo>
                  <a:lnTo>
                    <a:pt x="1" y="234"/>
                  </a:lnTo>
                  <a:cubicBezTo>
                    <a:pt x="568" y="1736"/>
                    <a:pt x="1368" y="3103"/>
                    <a:pt x="2369" y="4371"/>
                  </a:cubicBezTo>
                  <a:lnTo>
                    <a:pt x="5004" y="3503"/>
                  </a:lnTo>
                  <a:lnTo>
                    <a:pt x="39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2319665" y="540000"/>
              <a:ext cx="108824" cy="110692"/>
            </a:xfrm>
            <a:custGeom>
              <a:avLst/>
              <a:gdLst/>
              <a:ahLst/>
              <a:cxnLst/>
              <a:rect l="l" t="t" r="r" b="b"/>
              <a:pathLst>
                <a:path w="3904" h="3971" extrusionOk="0">
                  <a:moveTo>
                    <a:pt x="2169" y="1"/>
                  </a:moveTo>
                  <a:lnTo>
                    <a:pt x="234" y="768"/>
                  </a:lnTo>
                  <a:lnTo>
                    <a:pt x="1" y="3970"/>
                  </a:lnTo>
                  <a:lnTo>
                    <a:pt x="3903" y="3704"/>
                  </a:lnTo>
                  <a:lnTo>
                    <a:pt x="2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2935248" y="1184630"/>
              <a:ext cx="612776" cy="632177"/>
            </a:xfrm>
            <a:custGeom>
              <a:avLst/>
              <a:gdLst/>
              <a:ahLst/>
              <a:cxnLst/>
              <a:rect l="l" t="t" r="r" b="b"/>
              <a:pathLst>
                <a:path w="21983" h="22679" extrusionOk="0">
                  <a:moveTo>
                    <a:pt x="11925" y="1"/>
                  </a:moveTo>
                  <a:cubicBezTo>
                    <a:pt x="10583" y="1"/>
                    <a:pt x="9240" y="43"/>
                    <a:pt x="7906" y="126"/>
                  </a:cubicBezTo>
                  <a:cubicBezTo>
                    <a:pt x="6738" y="226"/>
                    <a:pt x="5604" y="426"/>
                    <a:pt x="4670" y="593"/>
                  </a:cubicBezTo>
                  <a:cubicBezTo>
                    <a:pt x="3269" y="860"/>
                    <a:pt x="2135" y="1927"/>
                    <a:pt x="1768" y="3295"/>
                  </a:cubicBezTo>
                  <a:cubicBezTo>
                    <a:pt x="767" y="7164"/>
                    <a:pt x="200" y="11134"/>
                    <a:pt x="100" y="15137"/>
                  </a:cubicBezTo>
                  <a:cubicBezTo>
                    <a:pt x="0" y="19106"/>
                    <a:pt x="3136" y="22442"/>
                    <a:pt x="7139" y="22542"/>
                  </a:cubicBezTo>
                  <a:lnTo>
                    <a:pt x="12576" y="22675"/>
                  </a:lnTo>
                  <a:cubicBezTo>
                    <a:pt x="12642" y="22677"/>
                    <a:pt x="12707" y="22678"/>
                    <a:pt x="12773" y="22678"/>
                  </a:cubicBezTo>
                  <a:cubicBezTo>
                    <a:pt x="16224" y="22678"/>
                    <a:pt x="19155" y="20108"/>
                    <a:pt x="19547" y="16671"/>
                  </a:cubicBezTo>
                  <a:cubicBezTo>
                    <a:pt x="19914" y="13736"/>
                    <a:pt x="20515" y="9566"/>
                    <a:pt x="21749" y="3261"/>
                  </a:cubicBezTo>
                  <a:cubicBezTo>
                    <a:pt x="21982" y="1961"/>
                    <a:pt x="21115" y="693"/>
                    <a:pt x="19781" y="526"/>
                  </a:cubicBezTo>
                  <a:cubicBezTo>
                    <a:pt x="18680" y="359"/>
                    <a:pt x="17279" y="193"/>
                    <a:pt x="15945" y="126"/>
                  </a:cubicBezTo>
                  <a:cubicBezTo>
                    <a:pt x="14611" y="43"/>
                    <a:pt x="13268" y="1"/>
                    <a:pt x="11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3093304" y="978906"/>
              <a:ext cx="286416" cy="282708"/>
            </a:xfrm>
            <a:custGeom>
              <a:avLst/>
              <a:gdLst/>
              <a:ahLst/>
              <a:cxnLst/>
              <a:rect l="l" t="t" r="r" b="b"/>
              <a:pathLst>
                <a:path w="10275" h="10142" extrusionOk="0">
                  <a:moveTo>
                    <a:pt x="9408" y="1"/>
                  </a:moveTo>
                  <a:lnTo>
                    <a:pt x="4637" y="1268"/>
                  </a:lnTo>
                  <a:cubicBezTo>
                    <a:pt x="5071" y="3270"/>
                    <a:pt x="5138" y="6839"/>
                    <a:pt x="2236" y="7506"/>
                  </a:cubicBezTo>
                  <a:cubicBezTo>
                    <a:pt x="2236" y="7506"/>
                    <a:pt x="1" y="10141"/>
                    <a:pt x="4371" y="10141"/>
                  </a:cubicBezTo>
                  <a:cubicBezTo>
                    <a:pt x="9174" y="10141"/>
                    <a:pt x="10275" y="7506"/>
                    <a:pt x="10275" y="7506"/>
                  </a:cubicBezTo>
                  <a:cubicBezTo>
                    <a:pt x="8507" y="5771"/>
                    <a:pt x="8840" y="2569"/>
                    <a:pt x="9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3218857" y="977986"/>
              <a:ext cx="135779" cy="154372"/>
            </a:xfrm>
            <a:custGeom>
              <a:avLst/>
              <a:gdLst/>
              <a:ahLst/>
              <a:cxnLst/>
              <a:rect l="l" t="t" r="r" b="b"/>
              <a:pathLst>
                <a:path w="4871" h="5538" extrusionOk="0">
                  <a:moveTo>
                    <a:pt x="4870" y="0"/>
                  </a:moveTo>
                  <a:lnTo>
                    <a:pt x="133" y="1301"/>
                  </a:lnTo>
                  <a:cubicBezTo>
                    <a:pt x="400" y="2469"/>
                    <a:pt x="534" y="4170"/>
                    <a:pt x="0" y="5537"/>
                  </a:cubicBezTo>
                  <a:cubicBezTo>
                    <a:pt x="434" y="5437"/>
                    <a:pt x="867" y="5304"/>
                    <a:pt x="1301" y="5104"/>
                  </a:cubicBezTo>
                  <a:cubicBezTo>
                    <a:pt x="2935" y="4337"/>
                    <a:pt x="3769" y="3136"/>
                    <a:pt x="4637" y="1368"/>
                  </a:cubicBezTo>
                  <a:cubicBezTo>
                    <a:pt x="4703" y="901"/>
                    <a:pt x="4803" y="434"/>
                    <a:pt x="48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3305328" y="933357"/>
              <a:ext cx="126246" cy="102329"/>
            </a:xfrm>
            <a:custGeom>
              <a:avLst/>
              <a:gdLst/>
              <a:ahLst/>
              <a:cxnLst/>
              <a:rect l="l" t="t" r="r" b="b"/>
              <a:pathLst>
                <a:path w="4529" h="3671" extrusionOk="0">
                  <a:moveTo>
                    <a:pt x="1749" y="0"/>
                  </a:moveTo>
                  <a:cubicBezTo>
                    <a:pt x="1577" y="0"/>
                    <a:pt x="1404" y="31"/>
                    <a:pt x="1234" y="100"/>
                  </a:cubicBezTo>
                  <a:cubicBezTo>
                    <a:pt x="267" y="534"/>
                    <a:pt x="0" y="1835"/>
                    <a:pt x="801" y="2602"/>
                  </a:cubicBezTo>
                  <a:cubicBezTo>
                    <a:pt x="1368" y="3236"/>
                    <a:pt x="2202" y="3636"/>
                    <a:pt x="3069" y="3669"/>
                  </a:cubicBezTo>
                  <a:cubicBezTo>
                    <a:pt x="3085" y="3670"/>
                    <a:pt x="3102" y="3670"/>
                    <a:pt x="3118" y="3670"/>
                  </a:cubicBezTo>
                  <a:cubicBezTo>
                    <a:pt x="4213" y="3670"/>
                    <a:pt x="4529" y="2555"/>
                    <a:pt x="3970" y="1601"/>
                  </a:cubicBezTo>
                  <a:cubicBezTo>
                    <a:pt x="3577" y="872"/>
                    <a:pt x="2665" y="0"/>
                    <a:pt x="1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3119814" y="722169"/>
              <a:ext cx="326221" cy="381107"/>
            </a:xfrm>
            <a:custGeom>
              <a:avLst/>
              <a:gdLst/>
              <a:ahLst/>
              <a:cxnLst/>
              <a:rect l="l" t="t" r="r" b="b"/>
              <a:pathLst>
                <a:path w="11703" h="13672" extrusionOk="0">
                  <a:moveTo>
                    <a:pt x="6268" y="1"/>
                  </a:moveTo>
                  <a:cubicBezTo>
                    <a:pt x="6002" y="1"/>
                    <a:pt x="5730" y="23"/>
                    <a:pt x="5454" y="71"/>
                  </a:cubicBezTo>
                  <a:cubicBezTo>
                    <a:pt x="1785" y="671"/>
                    <a:pt x="84" y="5641"/>
                    <a:pt x="51" y="8877"/>
                  </a:cubicBezTo>
                  <a:cubicBezTo>
                    <a:pt x="0" y="11568"/>
                    <a:pt x="2149" y="13671"/>
                    <a:pt x="4583" y="13671"/>
                  </a:cubicBezTo>
                  <a:cubicBezTo>
                    <a:pt x="5377" y="13671"/>
                    <a:pt x="6201" y="13447"/>
                    <a:pt x="6989" y="12947"/>
                  </a:cubicBezTo>
                  <a:cubicBezTo>
                    <a:pt x="9124" y="11579"/>
                    <a:pt x="9591" y="9544"/>
                    <a:pt x="10658" y="6175"/>
                  </a:cubicBezTo>
                  <a:cubicBezTo>
                    <a:pt x="11703" y="3102"/>
                    <a:pt x="9379" y="1"/>
                    <a:pt x="6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314" name="Google Shape;314;p30"/>
            <p:cNvGrpSpPr/>
            <p:nvPr/>
          </p:nvGrpSpPr>
          <p:grpSpPr>
            <a:xfrm>
              <a:off x="3194661" y="748986"/>
              <a:ext cx="212047" cy="132546"/>
              <a:chOff x="3194661" y="748986"/>
              <a:chExt cx="212047" cy="132546"/>
            </a:xfrm>
          </p:grpSpPr>
          <p:sp>
            <p:nvSpPr>
              <p:cNvPr id="315" name="Google Shape;315;p30"/>
              <p:cNvSpPr/>
              <p:nvPr/>
            </p:nvSpPr>
            <p:spPr>
              <a:xfrm>
                <a:off x="3194661" y="748986"/>
                <a:ext cx="183222" cy="123235"/>
              </a:xfrm>
              <a:custGeom>
                <a:avLst/>
                <a:gdLst/>
                <a:ahLst/>
                <a:cxnLst/>
                <a:rect l="l" t="t" r="r" b="b"/>
                <a:pathLst>
                  <a:path w="6573" h="4421" extrusionOk="0">
                    <a:moveTo>
                      <a:pt x="2794" y="0"/>
                    </a:moveTo>
                    <a:cubicBezTo>
                      <a:pt x="2774" y="0"/>
                      <a:pt x="2754" y="3"/>
                      <a:pt x="2736" y="9"/>
                    </a:cubicBezTo>
                    <a:cubicBezTo>
                      <a:pt x="2636" y="9"/>
                      <a:pt x="2536" y="76"/>
                      <a:pt x="2469" y="176"/>
                    </a:cubicBezTo>
                    <a:cubicBezTo>
                      <a:pt x="2420" y="127"/>
                      <a:pt x="2336" y="96"/>
                      <a:pt x="2255" y="96"/>
                    </a:cubicBezTo>
                    <a:cubicBezTo>
                      <a:pt x="2225" y="96"/>
                      <a:pt x="2196" y="100"/>
                      <a:pt x="2169" y="109"/>
                    </a:cubicBezTo>
                    <a:cubicBezTo>
                      <a:pt x="2069" y="143"/>
                      <a:pt x="1969" y="209"/>
                      <a:pt x="1902" y="310"/>
                    </a:cubicBezTo>
                    <a:cubicBezTo>
                      <a:pt x="1863" y="270"/>
                      <a:pt x="1801" y="254"/>
                      <a:pt x="1736" y="254"/>
                    </a:cubicBezTo>
                    <a:cubicBezTo>
                      <a:pt x="1691" y="254"/>
                      <a:pt x="1643" y="262"/>
                      <a:pt x="1602" y="276"/>
                    </a:cubicBezTo>
                    <a:cubicBezTo>
                      <a:pt x="1502" y="343"/>
                      <a:pt x="1402" y="443"/>
                      <a:pt x="1402" y="543"/>
                    </a:cubicBezTo>
                    <a:cubicBezTo>
                      <a:pt x="1346" y="529"/>
                      <a:pt x="1297" y="521"/>
                      <a:pt x="1251" y="521"/>
                    </a:cubicBezTo>
                    <a:cubicBezTo>
                      <a:pt x="1185" y="521"/>
                      <a:pt x="1127" y="537"/>
                      <a:pt x="1068" y="576"/>
                    </a:cubicBezTo>
                    <a:cubicBezTo>
                      <a:pt x="968" y="643"/>
                      <a:pt x="901" y="743"/>
                      <a:pt x="901" y="843"/>
                    </a:cubicBezTo>
                    <a:cubicBezTo>
                      <a:pt x="801" y="843"/>
                      <a:pt x="668" y="843"/>
                      <a:pt x="601" y="943"/>
                    </a:cubicBezTo>
                    <a:cubicBezTo>
                      <a:pt x="501" y="1010"/>
                      <a:pt x="434" y="1143"/>
                      <a:pt x="468" y="1277"/>
                    </a:cubicBezTo>
                    <a:cubicBezTo>
                      <a:pt x="301" y="1277"/>
                      <a:pt x="201" y="1344"/>
                      <a:pt x="134" y="1477"/>
                    </a:cubicBezTo>
                    <a:cubicBezTo>
                      <a:pt x="67" y="1610"/>
                      <a:pt x="67" y="1777"/>
                      <a:pt x="168" y="1911"/>
                    </a:cubicBezTo>
                    <a:cubicBezTo>
                      <a:pt x="67" y="1977"/>
                      <a:pt x="1" y="2144"/>
                      <a:pt x="34" y="2278"/>
                    </a:cubicBezTo>
                    <a:cubicBezTo>
                      <a:pt x="34" y="2411"/>
                      <a:pt x="134" y="2544"/>
                      <a:pt x="268" y="2578"/>
                    </a:cubicBezTo>
                    <a:cubicBezTo>
                      <a:pt x="234" y="2711"/>
                      <a:pt x="268" y="2845"/>
                      <a:pt x="368" y="2978"/>
                    </a:cubicBezTo>
                    <a:cubicBezTo>
                      <a:pt x="431" y="3042"/>
                      <a:pt x="508" y="3065"/>
                      <a:pt x="590" y="3065"/>
                    </a:cubicBezTo>
                    <a:cubicBezTo>
                      <a:pt x="637" y="3065"/>
                      <a:pt x="686" y="3057"/>
                      <a:pt x="735" y="3045"/>
                    </a:cubicBezTo>
                    <a:cubicBezTo>
                      <a:pt x="781" y="3207"/>
                      <a:pt x="924" y="3305"/>
                      <a:pt x="1074" y="3305"/>
                    </a:cubicBezTo>
                    <a:cubicBezTo>
                      <a:pt x="1140" y="3305"/>
                      <a:pt x="1207" y="3286"/>
                      <a:pt x="1268" y="3245"/>
                    </a:cubicBezTo>
                    <a:cubicBezTo>
                      <a:pt x="1302" y="3312"/>
                      <a:pt x="1368" y="3412"/>
                      <a:pt x="1468" y="3445"/>
                    </a:cubicBezTo>
                    <a:cubicBezTo>
                      <a:pt x="1569" y="3445"/>
                      <a:pt x="1702" y="3445"/>
                      <a:pt x="1769" y="3378"/>
                    </a:cubicBezTo>
                    <a:cubicBezTo>
                      <a:pt x="1802" y="3478"/>
                      <a:pt x="1902" y="3545"/>
                      <a:pt x="2002" y="3579"/>
                    </a:cubicBezTo>
                    <a:cubicBezTo>
                      <a:pt x="2102" y="3579"/>
                      <a:pt x="2202" y="3579"/>
                      <a:pt x="2269" y="3512"/>
                    </a:cubicBezTo>
                    <a:cubicBezTo>
                      <a:pt x="2336" y="3612"/>
                      <a:pt x="2402" y="3679"/>
                      <a:pt x="2503" y="3712"/>
                    </a:cubicBezTo>
                    <a:cubicBezTo>
                      <a:pt x="2529" y="3721"/>
                      <a:pt x="2556" y="3725"/>
                      <a:pt x="2583" y="3725"/>
                    </a:cubicBezTo>
                    <a:cubicBezTo>
                      <a:pt x="2656" y="3725"/>
                      <a:pt x="2729" y="3694"/>
                      <a:pt x="2803" y="3645"/>
                    </a:cubicBezTo>
                    <a:cubicBezTo>
                      <a:pt x="2836" y="3745"/>
                      <a:pt x="2903" y="3812"/>
                      <a:pt x="3003" y="3845"/>
                    </a:cubicBezTo>
                    <a:cubicBezTo>
                      <a:pt x="3030" y="3854"/>
                      <a:pt x="3057" y="3858"/>
                      <a:pt x="3083" y="3858"/>
                    </a:cubicBezTo>
                    <a:cubicBezTo>
                      <a:pt x="3157" y="3858"/>
                      <a:pt x="3230" y="3827"/>
                      <a:pt x="3303" y="3779"/>
                    </a:cubicBezTo>
                    <a:cubicBezTo>
                      <a:pt x="3336" y="3879"/>
                      <a:pt x="3437" y="3945"/>
                      <a:pt x="3537" y="3979"/>
                    </a:cubicBezTo>
                    <a:cubicBezTo>
                      <a:pt x="3556" y="3989"/>
                      <a:pt x="3581" y="3993"/>
                      <a:pt x="3609" y="3993"/>
                    </a:cubicBezTo>
                    <a:cubicBezTo>
                      <a:pt x="3676" y="3993"/>
                      <a:pt x="3756" y="3969"/>
                      <a:pt x="3803" y="3945"/>
                    </a:cubicBezTo>
                    <a:cubicBezTo>
                      <a:pt x="3837" y="4012"/>
                      <a:pt x="3937" y="4079"/>
                      <a:pt x="4037" y="4112"/>
                    </a:cubicBezTo>
                    <a:cubicBezTo>
                      <a:pt x="4078" y="4126"/>
                      <a:pt x="4120" y="4134"/>
                      <a:pt x="4159" y="4134"/>
                    </a:cubicBezTo>
                    <a:cubicBezTo>
                      <a:pt x="4214" y="4134"/>
                      <a:pt x="4265" y="4118"/>
                      <a:pt x="4304" y="4079"/>
                    </a:cubicBezTo>
                    <a:cubicBezTo>
                      <a:pt x="4368" y="4208"/>
                      <a:pt x="4489" y="4282"/>
                      <a:pt x="4620" y="4282"/>
                    </a:cubicBezTo>
                    <a:cubicBezTo>
                      <a:pt x="4692" y="4282"/>
                      <a:pt x="4767" y="4260"/>
                      <a:pt x="4838" y="4212"/>
                    </a:cubicBezTo>
                    <a:cubicBezTo>
                      <a:pt x="4871" y="4312"/>
                      <a:pt x="4938" y="4379"/>
                      <a:pt x="5038" y="4412"/>
                    </a:cubicBezTo>
                    <a:lnTo>
                      <a:pt x="5071" y="4412"/>
                    </a:lnTo>
                    <a:cubicBezTo>
                      <a:pt x="5094" y="4418"/>
                      <a:pt x="5117" y="4421"/>
                      <a:pt x="5140" y="4421"/>
                    </a:cubicBezTo>
                    <a:cubicBezTo>
                      <a:pt x="5249" y="4421"/>
                      <a:pt x="5355" y="4356"/>
                      <a:pt x="5438" y="4246"/>
                    </a:cubicBezTo>
                    <a:cubicBezTo>
                      <a:pt x="5513" y="4321"/>
                      <a:pt x="5607" y="4358"/>
                      <a:pt x="5705" y="4358"/>
                    </a:cubicBezTo>
                    <a:cubicBezTo>
                      <a:pt x="5738" y="4358"/>
                      <a:pt x="5772" y="4354"/>
                      <a:pt x="5805" y="4346"/>
                    </a:cubicBezTo>
                    <a:cubicBezTo>
                      <a:pt x="5938" y="4279"/>
                      <a:pt x="6005" y="4146"/>
                      <a:pt x="6038" y="4012"/>
                    </a:cubicBezTo>
                    <a:cubicBezTo>
                      <a:pt x="6172" y="4012"/>
                      <a:pt x="6305" y="3945"/>
                      <a:pt x="6372" y="3812"/>
                    </a:cubicBezTo>
                    <a:cubicBezTo>
                      <a:pt x="6472" y="3679"/>
                      <a:pt x="6472" y="3545"/>
                      <a:pt x="6372" y="3412"/>
                    </a:cubicBezTo>
                    <a:cubicBezTo>
                      <a:pt x="6505" y="3312"/>
                      <a:pt x="6572" y="3178"/>
                      <a:pt x="6572" y="3045"/>
                    </a:cubicBezTo>
                    <a:cubicBezTo>
                      <a:pt x="6539" y="2911"/>
                      <a:pt x="6472" y="2778"/>
                      <a:pt x="6372" y="2745"/>
                    </a:cubicBezTo>
                    <a:cubicBezTo>
                      <a:pt x="6439" y="2645"/>
                      <a:pt x="6439" y="2511"/>
                      <a:pt x="6405" y="2411"/>
                    </a:cubicBezTo>
                    <a:cubicBezTo>
                      <a:pt x="6372" y="2278"/>
                      <a:pt x="6272" y="2211"/>
                      <a:pt x="6172" y="2178"/>
                    </a:cubicBezTo>
                    <a:cubicBezTo>
                      <a:pt x="6205" y="2077"/>
                      <a:pt x="6205" y="1944"/>
                      <a:pt x="6172" y="1844"/>
                    </a:cubicBezTo>
                    <a:cubicBezTo>
                      <a:pt x="6105" y="1744"/>
                      <a:pt x="6005" y="1677"/>
                      <a:pt x="5905" y="1677"/>
                    </a:cubicBezTo>
                    <a:cubicBezTo>
                      <a:pt x="5938" y="1577"/>
                      <a:pt x="5905" y="1444"/>
                      <a:pt x="5838" y="1344"/>
                    </a:cubicBezTo>
                    <a:cubicBezTo>
                      <a:pt x="5772" y="1277"/>
                      <a:pt x="5671" y="1210"/>
                      <a:pt x="5538" y="1210"/>
                    </a:cubicBezTo>
                    <a:cubicBezTo>
                      <a:pt x="5571" y="1110"/>
                      <a:pt x="5505" y="977"/>
                      <a:pt x="5438" y="910"/>
                    </a:cubicBezTo>
                    <a:cubicBezTo>
                      <a:pt x="5365" y="861"/>
                      <a:pt x="5291" y="830"/>
                      <a:pt x="5218" y="830"/>
                    </a:cubicBezTo>
                    <a:cubicBezTo>
                      <a:pt x="5191" y="830"/>
                      <a:pt x="5165" y="834"/>
                      <a:pt x="5138" y="843"/>
                    </a:cubicBezTo>
                    <a:cubicBezTo>
                      <a:pt x="5138" y="710"/>
                      <a:pt x="5071" y="610"/>
                      <a:pt x="4971" y="543"/>
                    </a:cubicBezTo>
                    <a:cubicBezTo>
                      <a:pt x="4912" y="504"/>
                      <a:pt x="4854" y="488"/>
                      <a:pt x="4795" y="488"/>
                    </a:cubicBezTo>
                    <a:cubicBezTo>
                      <a:pt x="4754" y="488"/>
                      <a:pt x="4712" y="496"/>
                      <a:pt x="4671" y="510"/>
                    </a:cubicBezTo>
                    <a:cubicBezTo>
                      <a:pt x="4637" y="410"/>
                      <a:pt x="4571" y="310"/>
                      <a:pt x="4471" y="276"/>
                    </a:cubicBezTo>
                    <a:cubicBezTo>
                      <a:pt x="4432" y="251"/>
                      <a:pt x="4389" y="240"/>
                      <a:pt x="4345" y="240"/>
                    </a:cubicBezTo>
                    <a:cubicBezTo>
                      <a:pt x="4273" y="240"/>
                      <a:pt x="4199" y="268"/>
                      <a:pt x="4137" y="310"/>
                    </a:cubicBezTo>
                    <a:cubicBezTo>
                      <a:pt x="4104" y="176"/>
                      <a:pt x="4004" y="109"/>
                      <a:pt x="3904" y="76"/>
                    </a:cubicBezTo>
                    <a:cubicBezTo>
                      <a:pt x="3879" y="68"/>
                      <a:pt x="3851" y="63"/>
                      <a:pt x="3824" y="63"/>
                    </a:cubicBezTo>
                    <a:cubicBezTo>
                      <a:pt x="3741" y="63"/>
                      <a:pt x="3653" y="101"/>
                      <a:pt x="3603" y="176"/>
                    </a:cubicBezTo>
                    <a:cubicBezTo>
                      <a:pt x="3537" y="76"/>
                      <a:pt x="3437" y="9"/>
                      <a:pt x="3336" y="9"/>
                    </a:cubicBezTo>
                    <a:cubicBezTo>
                      <a:pt x="3312" y="3"/>
                      <a:pt x="3289" y="0"/>
                      <a:pt x="3266" y="0"/>
                    </a:cubicBezTo>
                    <a:cubicBezTo>
                      <a:pt x="3167" y="0"/>
                      <a:pt x="3091" y="55"/>
                      <a:pt x="3036" y="109"/>
                    </a:cubicBezTo>
                    <a:cubicBezTo>
                      <a:pt x="2982" y="55"/>
                      <a:pt x="2883" y="0"/>
                      <a:pt x="27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6" name="Google Shape;316;p30"/>
              <p:cNvSpPr/>
              <p:nvPr/>
            </p:nvSpPr>
            <p:spPr>
              <a:xfrm>
                <a:off x="3245813" y="761307"/>
                <a:ext cx="160894" cy="120225"/>
              </a:xfrm>
              <a:custGeom>
                <a:avLst/>
                <a:gdLst/>
                <a:ahLst/>
                <a:cxnLst/>
                <a:rect l="l" t="t" r="r" b="b"/>
                <a:pathLst>
                  <a:path w="5772" h="4313" extrusionOk="0">
                    <a:moveTo>
                      <a:pt x="2502" y="1"/>
                    </a:moveTo>
                    <a:cubicBezTo>
                      <a:pt x="2402" y="34"/>
                      <a:pt x="2302" y="101"/>
                      <a:pt x="2269" y="201"/>
                    </a:cubicBezTo>
                    <a:cubicBezTo>
                      <a:pt x="2220" y="152"/>
                      <a:pt x="2135" y="121"/>
                      <a:pt x="2067" y="121"/>
                    </a:cubicBezTo>
                    <a:cubicBezTo>
                      <a:pt x="2042" y="121"/>
                      <a:pt x="2020" y="125"/>
                      <a:pt x="2002" y="134"/>
                    </a:cubicBezTo>
                    <a:cubicBezTo>
                      <a:pt x="1868" y="168"/>
                      <a:pt x="1802" y="234"/>
                      <a:pt x="1768" y="368"/>
                    </a:cubicBezTo>
                    <a:cubicBezTo>
                      <a:pt x="1718" y="335"/>
                      <a:pt x="1668" y="318"/>
                      <a:pt x="1622" y="318"/>
                    </a:cubicBezTo>
                    <a:cubicBezTo>
                      <a:pt x="1577" y="318"/>
                      <a:pt x="1535" y="335"/>
                      <a:pt x="1501" y="368"/>
                    </a:cubicBezTo>
                    <a:cubicBezTo>
                      <a:pt x="1401" y="401"/>
                      <a:pt x="1301" y="501"/>
                      <a:pt x="1301" y="601"/>
                    </a:cubicBezTo>
                    <a:cubicBezTo>
                      <a:pt x="1260" y="588"/>
                      <a:pt x="1218" y="579"/>
                      <a:pt x="1177" y="579"/>
                    </a:cubicBezTo>
                    <a:cubicBezTo>
                      <a:pt x="1118" y="579"/>
                      <a:pt x="1060" y="596"/>
                      <a:pt x="1001" y="635"/>
                    </a:cubicBezTo>
                    <a:cubicBezTo>
                      <a:pt x="934" y="735"/>
                      <a:pt x="868" y="835"/>
                      <a:pt x="834" y="935"/>
                    </a:cubicBezTo>
                    <a:cubicBezTo>
                      <a:pt x="809" y="927"/>
                      <a:pt x="784" y="922"/>
                      <a:pt x="760" y="922"/>
                    </a:cubicBezTo>
                    <a:cubicBezTo>
                      <a:pt x="686" y="922"/>
                      <a:pt x="617" y="960"/>
                      <a:pt x="567" y="1035"/>
                    </a:cubicBezTo>
                    <a:cubicBezTo>
                      <a:pt x="501" y="1102"/>
                      <a:pt x="434" y="1235"/>
                      <a:pt x="434" y="1369"/>
                    </a:cubicBezTo>
                    <a:cubicBezTo>
                      <a:pt x="301" y="1369"/>
                      <a:pt x="201" y="1469"/>
                      <a:pt x="167" y="1569"/>
                    </a:cubicBezTo>
                    <a:cubicBezTo>
                      <a:pt x="100" y="1702"/>
                      <a:pt x="100" y="1869"/>
                      <a:pt x="167" y="2002"/>
                    </a:cubicBezTo>
                    <a:cubicBezTo>
                      <a:pt x="67" y="2102"/>
                      <a:pt x="0" y="2236"/>
                      <a:pt x="0" y="2369"/>
                    </a:cubicBezTo>
                    <a:cubicBezTo>
                      <a:pt x="34" y="2503"/>
                      <a:pt x="100" y="2603"/>
                      <a:pt x="234" y="2670"/>
                    </a:cubicBezTo>
                    <a:cubicBezTo>
                      <a:pt x="167" y="2803"/>
                      <a:pt x="201" y="2936"/>
                      <a:pt x="301" y="3036"/>
                    </a:cubicBezTo>
                    <a:cubicBezTo>
                      <a:pt x="344" y="3101"/>
                      <a:pt x="415" y="3138"/>
                      <a:pt x="486" y="3138"/>
                    </a:cubicBezTo>
                    <a:cubicBezTo>
                      <a:pt x="526" y="3138"/>
                      <a:pt x="565" y="3127"/>
                      <a:pt x="601" y="3103"/>
                    </a:cubicBezTo>
                    <a:cubicBezTo>
                      <a:pt x="634" y="3203"/>
                      <a:pt x="701" y="3303"/>
                      <a:pt x="834" y="3337"/>
                    </a:cubicBezTo>
                    <a:cubicBezTo>
                      <a:pt x="852" y="3346"/>
                      <a:pt x="872" y="3350"/>
                      <a:pt x="894" y="3350"/>
                    </a:cubicBezTo>
                    <a:cubicBezTo>
                      <a:pt x="952" y="3350"/>
                      <a:pt x="1019" y="3319"/>
                      <a:pt x="1068" y="3270"/>
                    </a:cubicBezTo>
                    <a:cubicBezTo>
                      <a:pt x="1101" y="3370"/>
                      <a:pt x="1168" y="3437"/>
                      <a:pt x="1268" y="3470"/>
                    </a:cubicBezTo>
                    <a:cubicBezTo>
                      <a:pt x="1286" y="3479"/>
                      <a:pt x="1306" y="3483"/>
                      <a:pt x="1327" y="3483"/>
                    </a:cubicBezTo>
                    <a:cubicBezTo>
                      <a:pt x="1386" y="3483"/>
                      <a:pt x="1453" y="3452"/>
                      <a:pt x="1501" y="3403"/>
                    </a:cubicBezTo>
                    <a:cubicBezTo>
                      <a:pt x="1535" y="3503"/>
                      <a:pt x="1602" y="3570"/>
                      <a:pt x="1702" y="3570"/>
                    </a:cubicBezTo>
                    <a:cubicBezTo>
                      <a:pt x="1731" y="3580"/>
                      <a:pt x="1757" y="3584"/>
                      <a:pt x="1783" y="3584"/>
                    </a:cubicBezTo>
                    <a:cubicBezTo>
                      <a:pt x="1844" y="3584"/>
                      <a:pt x="1898" y="3560"/>
                      <a:pt x="1968" y="3537"/>
                    </a:cubicBezTo>
                    <a:cubicBezTo>
                      <a:pt x="1968" y="3604"/>
                      <a:pt x="2035" y="3670"/>
                      <a:pt x="2135" y="3704"/>
                    </a:cubicBezTo>
                    <a:cubicBezTo>
                      <a:pt x="2162" y="3713"/>
                      <a:pt x="2189" y="3717"/>
                      <a:pt x="2215" y="3717"/>
                    </a:cubicBezTo>
                    <a:cubicBezTo>
                      <a:pt x="2287" y="3717"/>
                      <a:pt x="2353" y="3686"/>
                      <a:pt x="2402" y="3637"/>
                    </a:cubicBezTo>
                    <a:cubicBezTo>
                      <a:pt x="2435" y="3737"/>
                      <a:pt x="2502" y="3804"/>
                      <a:pt x="2569" y="3837"/>
                    </a:cubicBezTo>
                    <a:cubicBezTo>
                      <a:pt x="2669" y="3837"/>
                      <a:pt x="2769" y="3837"/>
                      <a:pt x="2836" y="3770"/>
                    </a:cubicBezTo>
                    <a:cubicBezTo>
                      <a:pt x="2869" y="3870"/>
                      <a:pt x="2936" y="3937"/>
                      <a:pt x="3036" y="3937"/>
                    </a:cubicBezTo>
                    <a:cubicBezTo>
                      <a:pt x="3054" y="3946"/>
                      <a:pt x="3074" y="3950"/>
                      <a:pt x="3095" y="3950"/>
                    </a:cubicBezTo>
                    <a:cubicBezTo>
                      <a:pt x="3154" y="3950"/>
                      <a:pt x="3221" y="3919"/>
                      <a:pt x="3269" y="3870"/>
                    </a:cubicBezTo>
                    <a:cubicBezTo>
                      <a:pt x="3303" y="3970"/>
                      <a:pt x="3369" y="4037"/>
                      <a:pt x="3470" y="4071"/>
                    </a:cubicBezTo>
                    <a:cubicBezTo>
                      <a:pt x="3496" y="4079"/>
                      <a:pt x="3521" y="4084"/>
                      <a:pt x="3544" y="4084"/>
                    </a:cubicBezTo>
                    <a:cubicBezTo>
                      <a:pt x="3608" y="4084"/>
                      <a:pt x="3663" y="4053"/>
                      <a:pt x="3736" y="4004"/>
                    </a:cubicBezTo>
                    <a:cubicBezTo>
                      <a:pt x="3736" y="4104"/>
                      <a:pt x="3803" y="4171"/>
                      <a:pt x="3903" y="4204"/>
                    </a:cubicBezTo>
                    <a:cubicBezTo>
                      <a:pt x="3964" y="4155"/>
                      <a:pt x="4035" y="4133"/>
                      <a:pt x="4101" y="4133"/>
                    </a:cubicBezTo>
                    <a:cubicBezTo>
                      <a:pt x="4214" y="4133"/>
                      <a:pt x="4316" y="4198"/>
                      <a:pt x="4337" y="4304"/>
                    </a:cubicBezTo>
                    <a:cubicBezTo>
                      <a:pt x="4360" y="4310"/>
                      <a:pt x="4384" y="4313"/>
                      <a:pt x="4407" y="4313"/>
                    </a:cubicBezTo>
                    <a:cubicBezTo>
                      <a:pt x="4515" y="4313"/>
                      <a:pt x="4615" y="4253"/>
                      <a:pt x="4670" y="4171"/>
                    </a:cubicBezTo>
                    <a:cubicBezTo>
                      <a:pt x="4725" y="4226"/>
                      <a:pt x="4791" y="4250"/>
                      <a:pt x="4855" y="4250"/>
                    </a:cubicBezTo>
                    <a:cubicBezTo>
                      <a:pt x="4907" y="4250"/>
                      <a:pt x="4959" y="4234"/>
                      <a:pt x="5004" y="4204"/>
                    </a:cubicBezTo>
                    <a:cubicBezTo>
                      <a:pt x="5104" y="4137"/>
                      <a:pt x="5204" y="4037"/>
                      <a:pt x="5204" y="3870"/>
                    </a:cubicBezTo>
                    <a:cubicBezTo>
                      <a:pt x="5222" y="3875"/>
                      <a:pt x="5240" y="3877"/>
                      <a:pt x="5258" y="3877"/>
                    </a:cubicBezTo>
                    <a:cubicBezTo>
                      <a:pt x="5372" y="3877"/>
                      <a:pt x="5480" y="3790"/>
                      <a:pt x="5538" y="3704"/>
                    </a:cubicBezTo>
                    <a:cubicBezTo>
                      <a:pt x="5638" y="3570"/>
                      <a:pt x="5638" y="3403"/>
                      <a:pt x="5571" y="3237"/>
                    </a:cubicBezTo>
                    <a:cubicBezTo>
                      <a:pt x="5671" y="3170"/>
                      <a:pt x="5771" y="3036"/>
                      <a:pt x="5738" y="2870"/>
                    </a:cubicBezTo>
                    <a:cubicBezTo>
                      <a:pt x="5738" y="2770"/>
                      <a:pt x="5704" y="2636"/>
                      <a:pt x="5604" y="2569"/>
                    </a:cubicBezTo>
                    <a:cubicBezTo>
                      <a:pt x="5638" y="2469"/>
                      <a:pt x="5671" y="2369"/>
                      <a:pt x="5638" y="2236"/>
                    </a:cubicBezTo>
                    <a:cubicBezTo>
                      <a:pt x="5604" y="2136"/>
                      <a:pt x="5538" y="2069"/>
                      <a:pt x="5438" y="2036"/>
                    </a:cubicBezTo>
                    <a:cubicBezTo>
                      <a:pt x="5471" y="1936"/>
                      <a:pt x="5471" y="1836"/>
                      <a:pt x="5438" y="1702"/>
                    </a:cubicBezTo>
                    <a:cubicBezTo>
                      <a:pt x="5404" y="1635"/>
                      <a:pt x="5304" y="1569"/>
                      <a:pt x="5204" y="1535"/>
                    </a:cubicBezTo>
                    <a:cubicBezTo>
                      <a:pt x="5237" y="1435"/>
                      <a:pt x="5204" y="1335"/>
                      <a:pt x="5171" y="1235"/>
                    </a:cubicBezTo>
                    <a:cubicBezTo>
                      <a:pt x="5104" y="1135"/>
                      <a:pt x="5004" y="1102"/>
                      <a:pt x="4904" y="1102"/>
                    </a:cubicBezTo>
                    <a:cubicBezTo>
                      <a:pt x="4937" y="1002"/>
                      <a:pt x="4904" y="902"/>
                      <a:pt x="4837" y="802"/>
                    </a:cubicBezTo>
                    <a:cubicBezTo>
                      <a:pt x="4788" y="753"/>
                      <a:pt x="4704" y="722"/>
                      <a:pt x="4636" y="722"/>
                    </a:cubicBezTo>
                    <a:cubicBezTo>
                      <a:pt x="4611" y="722"/>
                      <a:pt x="4588" y="726"/>
                      <a:pt x="4570" y="735"/>
                    </a:cubicBezTo>
                    <a:cubicBezTo>
                      <a:pt x="4570" y="635"/>
                      <a:pt x="4504" y="535"/>
                      <a:pt x="4437" y="468"/>
                    </a:cubicBezTo>
                    <a:cubicBezTo>
                      <a:pt x="4387" y="435"/>
                      <a:pt x="4337" y="418"/>
                      <a:pt x="4291" y="418"/>
                    </a:cubicBezTo>
                    <a:cubicBezTo>
                      <a:pt x="4245" y="418"/>
                      <a:pt x="4203" y="435"/>
                      <a:pt x="4170" y="468"/>
                    </a:cubicBezTo>
                    <a:cubicBezTo>
                      <a:pt x="4137" y="368"/>
                      <a:pt x="4070" y="268"/>
                      <a:pt x="4003" y="234"/>
                    </a:cubicBezTo>
                    <a:cubicBezTo>
                      <a:pt x="3965" y="209"/>
                      <a:pt x="3927" y="198"/>
                      <a:pt x="3889" y="198"/>
                    </a:cubicBezTo>
                    <a:cubicBezTo>
                      <a:pt x="3827" y="198"/>
                      <a:pt x="3765" y="227"/>
                      <a:pt x="3703" y="268"/>
                    </a:cubicBezTo>
                    <a:cubicBezTo>
                      <a:pt x="3670" y="168"/>
                      <a:pt x="3603" y="68"/>
                      <a:pt x="3503" y="68"/>
                    </a:cubicBezTo>
                    <a:cubicBezTo>
                      <a:pt x="3476" y="59"/>
                      <a:pt x="3449" y="55"/>
                      <a:pt x="3423" y="55"/>
                    </a:cubicBezTo>
                    <a:cubicBezTo>
                      <a:pt x="3352" y="55"/>
                      <a:pt x="3285" y="86"/>
                      <a:pt x="3236" y="134"/>
                    </a:cubicBezTo>
                    <a:cubicBezTo>
                      <a:pt x="3203" y="68"/>
                      <a:pt x="3103" y="1"/>
                      <a:pt x="3003" y="1"/>
                    </a:cubicBezTo>
                    <a:cubicBezTo>
                      <a:pt x="2902" y="1"/>
                      <a:pt x="2802" y="34"/>
                      <a:pt x="2736" y="134"/>
                    </a:cubicBezTo>
                    <a:cubicBezTo>
                      <a:pt x="2702" y="34"/>
                      <a:pt x="2602" y="1"/>
                      <a:pt x="25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317" name="Google Shape;317;p30"/>
            <p:cNvSpPr/>
            <p:nvPr/>
          </p:nvSpPr>
          <p:spPr>
            <a:xfrm>
              <a:off x="3386224" y="1157451"/>
              <a:ext cx="747607" cy="274541"/>
            </a:xfrm>
            <a:custGeom>
              <a:avLst/>
              <a:gdLst/>
              <a:ahLst/>
              <a:cxnLst/>
              <a:rect l="l" t="t" r="r" b="b"/>
              <a:pathLst>
                <a:path w="26820" h="9849" extrusionOk="0">
                  <a:moveTo>
                    <a:pt x="24585" y="0"/>
                  </a:moveTo>
                  <a:cubicBezTo>
                    <a:pt x="22183" y="1735"/>
                    <a:pt x="17279" y="3469"/>
                    <a:pt x="15078" y="4503"/>
                  </a:cubicBezTo>
                  <a:cubicBezTo>
                    <a:pt x="14950" y="4562"/>
                    <a:pt x="14765" y="4588"/>
                    <a:pt x="14530" y="4588"/>
                  </a:cubicBezTo>
                  <a:cubicBezTo>
                    <a:pt x="12617" y="4588"/>
                    <a:pt x="7461" y="2797"/>
                    <a:pt x="4370" y="1668"/>
                  </a:cubicBezTo>
                  <a:cubicBezTo>
                    <a:pt x="4071" y="1556"/>
                    <a:pt x="3761" y="1502"/>
                    <a:pt x="3456" y="1502"/>
                  </a:cubicBezTo>
                  <a:cubicBezTo>
                    <a:pt x="2399" y="1502"/>
                    <a:pt x="1389" y="2142"/>
                    <a:pt x="1001" y="3202"/>
                  </a:cubicBezTo>
                  <a:lnTo>
                    <a:pt x="567" y="4203"/>
                  </a:lnTo>
                  <a:cubicBezTo>
                    <a:pt x="0" y="5704"/>
                    <a:pt x="834" y="7372"/>
                    <a:pt x="2369" y="7772"/>
                  </a:cubicBezTo>
                  <a:cubicBezTo>
                    <a:pt x="5573" y="8619"/>
                    <a:pt x="10749" y="9848"/>
                    <a:pt x="14224" y="9848"/>
                  </a:cubicBezTo>
                  <a:cubicBezTo>
                    <a:pt x="14584" y="9848"/>
                    <a:pt x="14925" y="9835"/>
                    <a:pt x="15245" y="9807"/>
                  </a:cubicBezTo>
                  <a:cubicBezTo>
                    <a:pt x="17446" y="9607"/>
                    <a:pt x="24818" y="5004"/>
                    <a:pt x="26819" y="1268"/>
                  </a:cubicBezTo>
                  <a:cubicBezTo>
                    <a:pt x="26553" y="801"/>
                    <a:pt x="25152" y="100"/>
                    <a:pt x="245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4030603" y="1101643"/>
              <a:ext cx="165550" cy="111611"/>
            </a:xfrm>
            <a:custGeom>
              <a:avLst/>
              <a:gdLst/>
              <a:ahLst/>
              <a:cxnLst/>
              <a:rect l="l" t="t" r="r" b="b"/>
              <a:pathLst>
                <a:path w="5939" h="4004" extrusionOk="0">
                  <a:moveTo>
                    <a:pt x="2036" y="1"/>
                  </a:moveTo>
                  <a:cubicBezTo>
                    <a:pt x="2036" y="1"/>
                    <a:pt x="1" y="2136"/>
                    <a:pt x="1335" y="4004"/>
                  </a:cubicBezTo>
                  <a:lnTo>
                    <a:pt x="3537" y="3537"/>
                  </a:lnTo>
                  <a:lnTo>
                    <a:pt x="5938" y="1202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4087331" y="1020748"/>
              <a:ext cx="124629" cy="114399"/>
            </a:xfrm>
            <a:custGeom>
              <a:avLst/>
              <a:gdLst/>
              <a:ahLst/>
              <a:cxnLst/>
              <a:rect l="l" t="t" r="r" b="b"/>
              <a:pathLst>
                <a:path w="4471" h="4104" extrusionOk="0">
                  <a:moveTo>
                    <a:pt x="901" y="1"/>
                  </a:moveTo>
                  <a:lnTo>
                    <a:pt x="1" y="2903"/>
                  </a:lnTo>
                  <a:lnTo>
                    <a:pt x="3903" y="4104"/>
                  </a:lnTo>
                  <a:lnTo>
                    <a:pt x="4470" y="901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3250469" y="905453"/>
              <a:ext cx="96726" cy="40948"/>
            </a:xfrm>
            <a:custGeom>
              <a:avLst/>
              <a:gdLst/>
              <a:ahLst/>
              <a:cxnLst/>
              <a:rect l="l" t="t" r="r" b="b"/>
              <a:pathLst>
                <a:path w="3470" h="1469" extrusionOk="0">
                  <a:moveTo>
                    <a:pt x="801" y="0"/>
                  </a:moveTo>
                  <a:lnTo>
                    <a:pt x="0" y="1134"/>
                  </a:lnTo>
                  <a:lnTo>
                    <a:pt x="2469" y="1468"/>
                  </a:lnTo>
                  <a:lnTo>
                    <a:pt x="3469" y="734"/>
                  </a:lnTo>
                  <a:lnTo>
                    <a:pt x="8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3157475" y="870106"/>
              <a:ext cx="52098" cy="52098"/>
            </a:xfrm>
            <a:custGeom>
              <a:avLst/>
              <a:gdLst/>
              <a:ahLst/>
              <a:cxnLst/>
              <a:rect l="l" t="t" r="r" b="b"/>
              <a:pathLst>
                <a:path w="1869" h="1869" extrusionOk="0">
                  <a:moveTo>
                    <a:pt x="0" y="1"/>
                  </a:moveTo>
                  <a:lnTo>
                    <a:pt x="67" y="935"/>
                  </a:lnTo>
                  <a:lnTo>
                    <a:pt x="1702" y="1869"/>
                  </a:lnTo>
                  <a:lnTo>
                    <a:pt x="1868" y="5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3150952" y="968285"/>
              <a:ext cx="127417" cy="43206"/>
            </a:xfrm>
            <a:custGeom>
              <a:avLst/>
              <a:gdLst/>
              <a:ahLst/>
              <a:cxnLst/>
              <a:rect l="l" t="t" r="r" b="b"/>
              <a:pathLst>
                <a:path w="4571" h="1550" extrusionOk="0">
                  <a:moveTo>
                    <a:pt x="143" y="1"/>
                  </a:moveTo>
                  <a:cubicBezTo>
                    <a:pt x="98" y="1"/>
                    <a:pt x="58" y="24"/>
                    <a:pt x="34" y="48"/>
                  </a:cubicBezTo>
                  <a:cubicBezTo>
                    <a:pt x="1" y="115"/>
                    <a:pt x="34" y="181"/>
                    <a:pt x="68" y="215"/>
                  </a:cubicBezTo>
                  <a:cubicBezTo>
                    <a:pt x="1435" y="982"/>
                    <a:pt x="2903" y="1449"/>
                    <a:pt x="4471" y="1549"/>
                  </a:cubicBezTo>
                  <a:cubicBezTo>
                    <a:pt x="4538" y="1549"/>
                    <a:pt x="4571" y="1482"/>
                    <a:pt x="4571" y="1416"/>
                  </a:cubicBezTo>
                  <a:cubicBezTo>
                    <a:pt x="4571" y="1349"/>
                    <a:pt x="4538" y="1282"/>
                    <a:pt x="4471" y="1282"/>
                  </a:cubicBezTo>
                  <a:cubicBezTo>
                    <a:pt x="2970" y="1182"/>
                    <a:pt x="1535" y="748"/>
                    <a:pt x="201" y="15"/>
                  </a:cubicBezTo>
                  <a:cubicBezTo>
                    <a:pt x="182" y="5"/>
                    <a:pt x="162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3797226" y="1280746"/>
              <a:ext cx="26983" cy="152894"/>
            </a:xfrm>
            <a:custGeom>
              <a:avLst/>
              <a:gdLst/>
              <a:ahLst/>
              <a:cxnLst/>
              <a:rect l="l" t="t" r="r" b="b"/>
              <a:pathLst>
                <a:path w="968" h="5485" extrusionOk="0">
                  <a:moveTo>
                    <a:pt x="138" y="1"/>
                  </a:moveTo>
                  <a:cubicBezTo>
                    <a:pt x="123" y="1"/>
                    <a:pt x="109" y="5"/>
                    <a:pt x="100" y="14"/>
                  </a:cubicBezTo>
                  <a:cubicBezTo>
                    <a:pt x="34" y="47"/>
                    <a:pt x="0" y="114"/>
                    <a:pt x="34" y="180"/>
                  </a:cubicBezTo>
                  <a:cubicBezTo>
                    <a:pt x="300" y="914"/>
                    <a:pt x="867" y="3416"/>
                    <a:pt x="467" y="5351"/>
                  </a:cubicBezTo>
                  <a:cubicBezTo>
                    <a:pt x="467" y="5384"/>
                    <a:pt x="501" y="5451"/>
                    <a:pt x="567" y="5484"/>
                  </a:cubicBezTo>
                  <a:lnTo>
                    <a:pt x="601" y="5484"/>
                  </a:lnTo>
                  <a:cubicBezTo>
                    <a:pt x="634" y="5484"/>
                    <a:pt x="701" y="5451"/>
                    <a:pt x="701" y="5384"/>
                  </a:cubicBezTo>
                  <a:cubicBezTo>
                    <a:pt x="968" y="3616"/>
                    <a:pt x="801" y="1782"/>
                    <a:pt x="234" y="80"/>
                  </a:cubicBezTo>
                  <a:cubicBezTo>
                    <a:pt x="234" y="31"/>
                    <a:pt x="180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3444791" y="1195892"/>
              <a:ext cx="79081" cy="198693"/>
            </a:xfrm>
            <a:custGeom>
              <a:avLst/>
              <a:gdLst/>
              <a:ahLst/>
              <a:cxnLst/>
              <a:rect l="l" t="t" r="r" b="b"/>
              <a:pathLst>
                <a:path w="2837" h="7128" extrusionOk="0">
                  <a:moveTo>
                    <a:pt x="1521" y="0"/>
                  </a:moveTo>
                  <a:cubicBezTo>
                    <a:pt x="1486" y="0"/>
                    <a:pt x="1455" y="16"/>
                    <a:pt x="1435" y="55"/>
                  </a:cubicBezTo>
                  <a:cubicBezTo>
                    <a:pt x="268" y="1590"/>
                    <a:pt x="1" y="3658"/>
                    <a:pt x="768" y="5459"/>
                  </a:cubicBezTo>
                  <a:cubicBezTo>
                    <a:pt x="1202" y="6427"/>
                    <a:pt x="1936" y="7060"/>
                    <a:pt x="2703" y="7127"/>
                  </a:cubicBezTo>
                  <a:cubicBezTo>
                    <a:pt x="2736" y="7127"/>
                    <a:pt x="2803" y="7060"/>
                    <a:pt x="2836" y="7027"/>
                  </a:cubicBezTo>
                  <a:cubicBezTo>
                    <a:pt x="2836" y="6960"/>
                    <a:pt x="2769" y="6894"/>
                    <a:pt x="2703" y="6894"/>
                  </a:cubicBezTo>
                  <a:cubicBezTo>
                    <a:pt x="2036" y="6827"/>
                    <a:pt x="1402" y="6260"/>
                    <a:pt x="1002" y="5393"/>
                  </a:cubicBezTo>
                  <a:cubicBezTo>
                    <a:pt x="268" y="3658"/>
                    <a:pt x="501" y="1690"/>
                    <a:pt x="1602" y="189"/>
                  </a:cubicBezTo>
                  <a:cubicBezTo>
                    <a:pt x="1669" y="122"/>
                    <a:pt x="1635" y="55"/>
                    <a:pt x="1602" y="22"/>
                  </a:cubicBezTo>
                  <a:cubicBezTo>
                    <a:pt x="1574" y="8"/>
                    <a:pt x="1547" y="0"/>
                    <a:pt x="15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2965912" y="1188086"/>
              <a:ext cx="162762" cy="155347"/>
            </a:xfrm>
            <a:custGeom>
              <a:avLst/>
              <a:gdLst/>
              <a:ahLst/>
              <a:cxnLst/>
              <a:rect l="l" t="t" r="r" b="b"/>
              <a:pathLst>
                <a:path w="5839" h="5573" extrusionOk="0">
                  <a:moveTo>
                    <a:pt x="5615" y="1"/>
                  </a:moveTo>
                  <a:cubicBezTo>
                    <a:pt x="2754" y="1"/>
                    <a:pt x="430" y="3128"/>
                    <a:pt x="1" y="5439"/>
                  </a:cubicBezTo>
                  <a:cubicBezTo>
                    <a:pt x="1" y="5506"/>
                    <a:pt x="34" y="5539"/>
                    <a:pt x="101" y="5573"/>
                  </a:cubicBezTo>
                  <a:lnTo>
                    <a:pt x="134" y="5573"/>
                  </a:lnTo>
                  <a:cubicBezTo>
                    <a:pt x="168" y="5573"/>
                    <a:pt x="234" y="5539"/>
                    <a:pt x="234" y="5472"/>
                  </a:cubicBezTo>
                  <a:cubicBezTo>
                    <a:pt x="663" y="3261"/>
                    <a:pt x="2888" y="234"/>
                    <a:pt x="5616" y="234"/>
                  </a:cubicBezTo>
                  <a:cubicBezTo>
                    <a:pt x="5646" y="234"/>
                    <a:pt x="5675" y="235"/>
                    <a:pt x="5705" y="235"/>
                  </a:cubicBezTo>
                  <a:cubicBezTo>
                    <a:pt x="5772" y="235"/>
                    <a:pt x="5838" y="202"/>
                    <a:pt x="5838" y="135"/>
                  </a:cubicBezTo>
                  <a:cubicBezTo>
                    <a:pt x="5838" y="69"/>
                    <a:pt x="5772" y="2"/>
                    <a:pt x="5705" y="2"/>
                  </a:cubicBezTo>
                  <a:cubicBezTo>
                    <a:pt x="5675" y="1"/>
                    <a:pt x="5645" y="1"/>
                    <a:pt x="5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4052012" y="1163946"/>
              <a:ext cx="80921" cy="40001"/>
            </a:xfrm>
            <a:custGeom>
              <a:avLst/>
              <a:gdLst/>
              <a:ahLst/>
              <a:cxnLst/>
              <a:rect l="l" t="t" r="r" b="b"/>
              <a:pathLst>
                <a:path w="2903" h="1435" extrusionOk="0">
                  <a:moveTo>
                    <a:pt x="133" y="1"/>
                  </a:moveTo>
                  <a:cubicBezTo>
                    <a:pt x="33" y="34"/>
                    <a:pt x="0" y="101"/>
                    <a:pt x="33" y="167"/>
                  </a:cubicBezTo>
                  <a:cubicBezTo>
                    <a:pt x="167" y="968"/>
                    <a:pt x="1334" y="1168"/>
                    <a:pt x="2302" y="1335"/>
                  </a:cubicBezTo>
                  <a:lnTo>
                    <a:pt x="2735" y="1435"/>
                  </a:lnTo>
                  <a:lnTo>
                    <a:pt x="2769" y="1435"/>
                  </a:lnTo>
                  <a:cubicBezTo>
                    <a:pt x="2835" y="1402"/>
                    <a:pt x="2869" y="1368"/>
                    <a:pt x="2902" y="1335"/>
                  </a:cubicBezTo>
                  <a:cubicBezTo>
                    <a:pt x="2902" y="1268"/>
                    <a:pt x="2869" y="1201"/>
                    <a:pt x="2802" y="1168"/>
                  </a:cubicBezTo>
                  <a:cubicBezTo>
                    <a:pt x="2669" y="1168"/>
                    <a:pt x="2502" y="1135"/>
                    <a:pt x="2335" y="1101"/>
                  </a:cubicBezTo>
                  <a:cubicBezTo>
                    <a:pt x="1468" y="935"/>
                    <a:pt x="367" y="768"/>
                    <a:pt x="267" y="101"/>
                  </a:cubicBezTo>
                  <a:cubicBezTo>
                    <a:pt x="234" y="34"/>
                    <a:pt x="167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2667445" y="1044163"/>
              <a:ext cx="81311" cy="134692"/>
            </a:xfrm>
            <a:custGeom>
              <a:avLst/>
              <a:gdLst/>
              <a:ahLst/>
              <a:cxnLst/>
              <a:rect l="l" t="t" r="r" b="b"/>
              <a:pathLst>
                <a:path w="2917" h="4832" extrusionOk="0">
                  <a:moveTo>
                    <a:pt x="2732" y="0"/>
                  </a:moveTo>
                  <a:cubicBezTo>
                    <a:pt x="2710" y="0"/>
                    <a:pt x="2688" y="8"/>
                    <a:pt x="2669" y="28"/>
                  </a:cubicBezTo>
                  <a:cubicBezTo>
                    <a:pt x="1335" y="962"/>
                    <a:pt x="0" y="2963"/>
                    <a:pt x="67" y="4698"/>
                  </a:cubicBezTo>
                  <a:cubicBezTo>
                    <a:pt x="67" y="4765"/>
                    <a:pt x="134" y="4831"/>
                    <a:pt x="200" y="4831"/>
                  </a:cubicBezTo>
                  <a:cubicBezTo>
                    <a:pt x="267" y="4798"/>
                    <a:pt x="334" y="4765"/>
                    <a:pt x="334" y="4698"/>
                  </a:cubicBezTo>
                  <a:cubicBezTo>
                    <a:pt x="267" y="3030"/>
                    <a:pt x="1568" y="1095"/>
                    <a:pt x="2836" y="195"/>
                  </a:cubicBezTo>
                  <a:cubicBezTo>
                    <a:pt x="2916" y="141"/>
                    <a:pt x="2824" y="0"/>
                    <a:pt x="2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2380100" y="734685"/>
              <a:ext cx="81311" cy="33227"/>
            </a:xfrm>
            <a:custGeom>
              <a:avLst/>
              <a:gdLst/>
              <a:ahLst/>
              <a:cxnLst/>
              <a:rect l="l" t="t" r="r" b="b"/>
              <a:pathLst>
                <a:path w="2917" h="1192" extrusionOk="0">
                  <a:moveTo>
                    <a:pt x="2767" y="0"/>
                  </a:moveTo>
                  <a:cubicBezTo>
                    <a:pt x="2734" y="0"/>
                    <a:pt x="2699" y="16"/>
                    <a:pt x="2669" y="55"/>
                  </a:cubicBezTo>
                  <a:cubicBezTo>
                    <a:pt x="2316" y="599"/>
                    <a:pt x="1474" y="944"/>
                    <a:pt x="669" y="944"/>
                  </a:cubicBezTo>
                  <a:cubicBezTo>
                    <a:pt x="487" y="944"/>
                    <a:pt x="307" y="926"/>
                    <a:pt x="134" y="889"/>
                  </a:cubicBezTo>
                  <a:cubicBezTo>
                    <a:pt x="116" y="880"/>
                    <a:pt x="101" y="876"/>
                    <a:pt x="87" y="876"/>
                  </a:cubicBezTo>
                  <a:cubicBezTo>
                    <a:pt x="50" y="876"/>
                    <a:pt x="25" y="907"/>
                    <a:pt x="1" y="956"/>
                  </a:cubicBezTo>
                  <a:cubicBezTo>
                    <a:pt x="1" y="1023"/>
                    <a:pt x="34" y="1089"/>
                    <a:pt x="101" y="1123"/>
                  </a:cubicBezTo>
                  <a:cubicBezTo>
                    <a:pt x="301" y="1156"/>
                    <a:pt x="501" y="1189"/>
                    <a:pt x="701" y="1189"/>
                  </a:cubicBezTo>
                  <a:cubicBezTo>
                    <a:pt x="734" y="1191"/>
                    <a:pt x="766" y="1191"/>
                    <a:pt x="798" y="1191"/>
                  </a:cubicBezTo>
                  <a:cubicBezTo>
                    <a:pt x="1597" y="1191"/>
                    <a:pt x="2357" y="798"/>
                    <a:pt x="2870" y="189"/>
                  </a:cubicBezTo>
                  <a:cubicBezTo>
                    <a:pt x="2917" y="94"/>
                    <a:pt x="2847" y="0"/>
                    <a:pt x="2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3020771" y="1293206"/>
              <a:ext cx="356159" cy="413804"/>
            </a:xfrm>
            <a:custGeom>
              <a:avLst/>
              <a:gdLst/>
              <a:ahLst/>
              <a:cxnLst/>
              <a:rect l="l" t="t" r="r" b="b"/>
              <a:pathLst>
                <a:path w="12777" h="14845" extrusionOk="0">
                  <a:moveTo>
                    <a:pt x="7406" y="0"/>
                  </a:moveTo>
                  <a:cubicBezTo>
                    <a:pt x="4137" y="0"/>
                    <a:pt x="1035" y="3303"/>
                    <a:pt x="501" y="7406"/>
                  </a:cubicBezTo>
                  <a:cubicBezTo>
                    <a:pt x="1" y="11508"/>
                    <a:pt x="2236" y="14844"/>
                    <a:pt x="5538" y="14844"/>
                  </a:cubicBezTo>
                  <a:cubicBezTo>
                    <a:pt x="6005" y="14844"/>
                    <a:pt x="6506" y="14778"/>
                    <a:pt x="6939" y="14644"/>
                  </a:cubicBezTo>
                  <a:cubicBezTo>
                    <a:pt x="9675" y="13877"/>
                    <a:pt x="12010" y="10941"/>
                    <a:pt x="12477" y="7439"/>
                  </a:cubicBezTo>
                  <a:cubicBezTo>
                    <a:pt x="12777" y="5504"/>
                    <a:pt x="12310" y="3536"/>
                    <a:pt x="11176" y="1935"/>
                  </a:cubicBezTo>
                  <a:cubicBezTo>
                    <a:pt x="10308" y="734"/>
                    <a:pt x="8907" y="0"/>
                    <a:pt x="7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3092385" y="1336776"/>
              <a:ext cx="281761" cy="364661"/>
            </a:xfrm>
            <a:custGeom>
              <a:avLst/>
              <a:gdLst/>
              <a:ahLst/>
              <a:cxnLst/>
              <a:rect l="l" t="t" r="r" b="b"/>
              <a:pathLst>
                <a:path w="10108" h="13082" extrusionOk="0">
                  <a:moveTo>
                    <a:pt x="6719" y="1"/>
                  </a:moveTo>
                  <a:cubicBezTo>
                    <a:pt x="3538" y="1"/>
                    <a:pt x="693" y="2823"/>
                    <a:pt x="334" y="6410"/>
                  </a:cubicBezTo>
                  <a:cubicBezTo>
                    <a:pt x="0" y="9612"/>
                    <a:pt x="1768" y="12381"/>
                    <a:pt x="4404" y="13081"/>
                  </a:cubicBezTo>
                  <a:cubicBezTo>
                    <a:pt x="4937" y="12914"/>
                    <a:pt x="5438" y="12681"/>
                    <a:pt x="5938" y="12414"/>
                  </a:cubicBezTo>
                  <a:cubicBezTo>
                    <a:pt x="7939" y="11146"/>
                    <a:pt x="9541" y="8678"/>
                    <a:pt x="9908" y="5876"/>
                  </a:cubicBezTo>
                  <a:cubicBezTo>
                    <a:pt x="10108" y="4508"/>
                    <a:pt x="9941" y="3141"/>
                    <a:pt x="9474" y="1840"/>
                  </a:cubicBezTo>
                  <a:cubicBezTo>
                    <a:pt x="9274" y="1306"/>
                    <a:pt x="8974" y="806"/>
                    <a:pt x="8640" y="339"/>
                  </a:cubicBezTo>
                  <a:cubicBezTo>
                    <a:pt x="8073" y="138"/>
                    <a:pt x="7506" y="5"/>
                    <a:pt x="6939" y="5"/>
                  </a:cubicBezTo>
                  <a:cubicBezTo>
                    <a:pt x="6865" y="2"/>
                    <a:pt x="6792" y="1"/>
                    <a:pt x="67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3184431" y="1388040"/>
              <a:ext cx="188797" cy="294778"/>
            </a:xfrm>
            <a:custGeom>
              <a:avLst/>
              <a:gdLst/>
              <a:ahLst/>
              <a:cxnLst/>
              <a:rect l="l" t="t" r="r" b="b"/>
              <a:pathLst>
                <a:path w="6773" h="10575" extrusionOk="0">
                  <a:moveTo>
                    <a:pt x="6139" y="1"/>
                  </a:moveTo>
                  <a:cubicBezTo>
                    <a:pt x="6038" y="34"/>
                    <a:pt x="5938" y="34"/>
                    <a:pt x="5838" y="34"/>
                  </a:cubicBezTo>
                  <a:cubicBezTo>
                    <a:pt x="2603" y="368"/>
                    <a:pt x="1" y="3170"/>
                    <a:pt x="68" y="6272"/>
                  </a:cubicBezTo>
                  <a:cubicBezTo>
                    <a:pt x="68" y="8040"/>
                    <a:pt x="1068" y="9708"/>
                    <a:pt x="2636" y="10575"/>
                  </a:cubicBezTo>
                  <a:cubicBezTo>
                    <a:pt x="4637" y="9307"/>
                    <a:pt x="6239" y="6839"/>
                    <a:pt x="6606" y="4037"/>
                  </a:cubicBezTo>
                  <a:cubicBezTo>
                    <a:pt x="6772" y="2669"/>
                    <a:pt x="6639" y="1302"/>
                    <a:pt x="6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3082154" y="1410313"/>
              <a:ext cx="201815" cy="165159"/>
            </a:xfrm>
            <a:custGeom>
              <a:avLst/>
              <a:gdLst/>
              <a:ahLst/>
              <a:cxnLst/>
              <a:rect l="l" t="t" r="r" b="b"/>
              <a:pathLst>
                <a:path w="7240" h="5925" extrusionOk="0">
                  <a:moveTo>
                    <a:pt x="2753" y="1"/>
                  </a:moveTo>
                  <a:cubicBezTo>
                    <a:pt x="2265" y="1"/>
                    <a:pt x="1733" y="201"/>
                    <a:pt x="1268" y="603"/>
                  </a:cubicBezTo>
                  <a:cubicBezTo>
                    <a:pt x="334" y="1403"/>
                    <a:pt x="1" y="2704"/>
                    <a:pt x="568" y="3538"/>
                  </a:cubicBezTo>
                  <a:lnTo>
                    <a:pt x="1935" y="5473"/>
                  </a:lnTo>
                  <a:cubicBezTo>
                    <a:pt x="2141" y="5772"/>
                    <a:pt x="2462" y="5924"/>
                    <a:pt x="2792" y="5924"/>
                  </a:cubicBezTo>
                  <a:cubicBezTo>
                    <a:pt x="3051" y="5924"/>
                    <a:pt x="3316" y="5830"/>
                    <a:pt x="3536" y="5640"/>
                  </a:cubicBezTo>
                  <a:lnTo>
                    <a:pt x="6005" y="3538"/>
                  </a:lnTo>
                  <a:cubicBezTo>
                    <a:pt x="6939" y="2704"/>
                    <a:pt x="7239" y="1403"/>
                    <a:pt x="6672" y="603"/>
                  </a:cubicBezTo>
                  <a:cubicBezTo>
                    <a:pt x="6392" y="203"/>
                    <a:pt x="5957" y="7"/>
                    <a:pt x="5474" y="7"/>
                  </a:cubicBezTo>
                  <a:cubicBezTo>
                    <a:pt x="5150" y="7"/>
                    <a:pt x="4805" y="95"/>
                    <a:pt x="4470" y="269"/>
                  </a:cubicBezTo>
                  <a:cubicBezTo>
                    <a:pt x="4345" y="325"/>
                    <a:pt x="4208" y="351"/>
                    <a:pt x="4072" y="351"/>
                  </a:cubicBezTo>
                  <a:cubicBezTo>
                    <a:pt x="3881" y="351"/>
                    <a:pt x="3692" y="300"/>
                    <a:pt x="3536" y="202"/>
                  </a:cubicBezTo>
                  <a:cubicBezTo>
                    <a:pt x="3304" y="68"/>
                    <a:pt x="3036" y="1"/>
                    <a:pt x="27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2986373" y="1735234"/>
              <a:ext cx="371964" cy="329761"/>
            </a:xfrm>
            <a:custGeom>
              <a:avLst/>
              <a:gdLst/>
              <a:ahLst/>
              <a:cxnLst/>
              <a:rect l="l" t="t" r="r" b="b"/>
              <a:pathLst>
                <a:path w="13344" h="11830" extrusionOk="0">
                  <a:moveTo>
                    <a:pt x="5015" y="1"/>
                  </a:moveTo>
                  <a:cubicBezTo>
                    <a:pt x="4524" y="1"/>
                    <a:pt x="4031" y="7"/>
                    <a:pt x="3537" y="21"/>
                  </a:cubicBezTo>
                  <a:cubicBezTo>
                    <a:pt x="2369" y="55"/>
                    <a:pt x="1335" y="889"/>
                    <a:pt x="1035" y="2056"/>
                  </a:cubicBezTo>
                  <a:cubicBezTo>
                    <a:pt x="1" y="6292"/>
                    <a:pt x="835" y="11830"/>
                    <a:pt x="835" y="11830"/>
                  </a:cubicBezTo>
                  <a:lnTo>
                    <a:pt x="13344" y="11830"/>
                  </a:lnTo>
                  <a:cubicBezTo>
                    <a:pt x="12877" y="8961"/>
                    <a:pt x="12743" y="6059"/>
                    <a:pt x="13010" y="3157"/>
                  </a:cubicBezTo>
                  <a:cubicBezTo>
                    <a:pt x="13110" y="1689"/>
                    <a:pt x="12043" y="422"/>
                    <a:pt x="10575" y="255"/>
                  </a:cubicBezTo>
                  <a:cubicBezTo>
                    <a:pt x="8727" y="96"/>
                    <a:pt x="6880" y="1"/>
                    <a:pt x="5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2986373" y="1735234"/>
              <a:ext cx="371964" cy="329761"/>
            </a:xfrm>
            <a:custGeom>
              <a:avLst/>
              <a:gdLst/>
              <a:ahLst/>
              <a:cxnLst/>
              <a:rect l="l" t="t" r="r" b="b"/>
              <a:pathLst>
                <a:path w="13344" h="11830" extrusionOk="0">
                  <a:moveTo>
                    <a:pt x="5015" y="1"/>
                  </a:moveTo>
                  <a:cubicBezTo>
                    <a:pt x="4524" y="1"/>
                    <a:pt x="4031" y="7"/>
                    <a:pt x="3537" y="21"/>
                  </a:cubicBezTo>
                  <a:cubicBezTo>
                    <a:pt x="2369" y="55"/>
                    <a:pt x="1335" y="889"/>
                    <a:pt x="1035" y="2056"/>
                  </a:cubicBezTo>
                  <a:cubicBezTo>
                    <a:pt x="1" y="6292"/>
                    <a:pt x="835" y="11830"/>
                    <a:pt x="835" y="11830"/>
                  </a:cubicBezTo>
                  <a:lnTo>
                    <a:pt x="13344" y="11830"/>
                  </a:lnTo>
                  <a:cubicBezTo>
                    <a:pt x="12877" y="8961"/>
                    <a:pt x="12743" y="6059"/>
                    <a:pt x="13010" y="3157"/>
                  </a:cubicBezTo>
                  <a:cubicBezTo>
                    <a:pt x="13110" y="1689"/>
                    <a:pt x="12043" y="422"/>
                    <a:pt x="10575" y="255"/>
                  </a:cubicBezTo>
                  <a:cubicBezTo>
                    <a:pt x="8727" y="96"/>
                    <a:pt x="6880" y="1"/>
                    <a:pt x="5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2916683" y="2064978"/>
              <a:ext cx="441651" cy="2490130"/>
            </a:xfrm>
            <a:custGeom>
              <a:avLst/>
              <a:gdLst/>
              <a:ahLst/>
              <a:cxnLst/>
              <a:rect l="l" t="t" r="r" b="b"/>
              <a:pathLst>
                <a:path w="15844" h="89332" extrusionOk="0">
                  <a:moveTo>
                    <a:pt x="2608" y="0"/>
                  </a:moveTo>
                  <a:cubicBezTo>
                    <a:pt x="1167" y="0"/>
                    <a:pt x="0" y="1188"/>
                    <a:pt x="99" y="2636"/>
                  </a:cubicBezTo>
                  <a:cubicBezTo>
                    <a:pt x="366" y="9641"/>
                    <a:pt x="1267" y="28721"/>
                    <a:pt x="3401" y="38595"/>
                  </a:cubicBezTo>
                  <a:cubicBezTo>
                    <a:pt x="4669" y="51804"/>
                    <a:pt x="6670" y="89331"/>
                    <a:pt x="6670" y="89331"/>
                  </a:cubicBezTo>
                  <a:lnTo>
                    <a:pt x="15844" y="89331"/>
                  </a:lnTo>
                  <a:cubicBezTo>
                    <a:pt x="15844" y="89331"/>
                    <a:pt x="12908" y="47568"/>
                    <a:pt x="10006" y="38595"/>
                  </a:cubicBezTo>
                  <a:cubicBezTo>
                    <a:pt x="12975" y="30556"/>
                    <a:pt x="12208" y="1"/>
                    <a:pt x="12208" y="1"/>
                  </a:cubicBezTo>
                  <a:lnTo>
                    <a:pt x="2668" y="1"/>
                  </a:lnTo>
                  <a:cubicBezTo>
                    <a:pt x="2648" y="0"/>
                    <a:pt x="2628" y="0"/>
                    <a:pt x="2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3182591" y="2364393"/>
              <a:ext cx="75346" cy="611856"/>
            </a:xfrm>
            <a:custGeom>
              <a:avLst/>
              <a:gdLst/>
              <a:ahLst/>
              <a:cxnLst/>
              <a:rect l="l" t="t" r="r" b="b"/>
              <a:pathLst>
                <a:path w="2703" h="21950" extrusionOk="0">
                  <a:moveTo>
                    <a:pt x="33" y="1"/>
                  </a:moveTo>
                  <a:cubicBezTo>
                    <a:pt x="33" y="1"/>
                    <a:pt x="0" y="13644"/>
                    <a:pt x="1701" y="21950"/>
                  </a:cubicBezTo>
                  <a:cubicBezTo>
                    <a:pt x="2335" y="16946"/>
                    <a:pt x="2602" y="10342"/>
                    <a:pt x="2702" y="4371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3061693" y="2064978"/>
              <a:ext cx="820138" cy="2490130"/>
            </a:xfrm>
            <a:custGeom>
              <a:avLst/>
              <a:gdLst/>
              <a:ahLst/>
              <a:cxnLst/>
              <a:rect l="l" t="t" r="r" b="b"/>
              <a:pathLst>
                <a:path w="29422" h="89332" extrusionOk="0">
                  <a:moveTo>
                    <a:pt x="1" y="1"/>
                  </a:moveTo>
                  <a:cubicBezTo>
                    <a:pt x="1" y="1"/>
                    <a:pt x="6539" y="30556"/>
                    <a:pt x="11109" y="38595"/>
                  </a:cubicBezTo>
                  <a:cubicBezTo>
                    <a:pt x="13077" y="57742"/>
                    <a:pt x="20248" y="89331"/>
                    <a:pt x="20248" y="89331"/>
                  </a:cubicBezTo>
                  <a:lnTo>
                    <a:pt x="29422" y="89331"/>
                  </a:lnTo>
                  <a:cubicBezTo>
                    <a:pt x="29422" y="89331"/>
                    <a:pt x="22050" y="50470"/>
                    <a:pt x="18314" y="38595"/>
                  </a:cubicBezTo>
                  <a:cubicBezTo>
                    <a:pt x="18447" y="28721"/>
                    <a:pt x="14911" y="9641"/>
                    <a:pt x="13777" y="2636"/>
                  </a:cubicBezTo>
                  <a:cubicBezTo>
                    <a:pt x="13510" y="1135"/>
                    <a:pt x="12209" y="1"/>
                    <a:pt x="106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3345302" y="3025219"/>
              <a:ext cx="220408" cy="228129"/>
            </a:xfrm>
            <a:custGeom>
              <a:avLst/>
              <a:gdLst/>
              <a:ahLst/>
              <a:cxnLst/>
              <a:rect l="l" t="t" r="r" b="b"/>
              <a:pathLst>
                <a:path w="7907" h="8184" extrusionOk="0">
                  <a:moveTo>
                    <a:pt x="3482" y="0"/>
                  </a:moveTo>
                  <a:cubicBezTo>
                    <a:pt x="3153" y="0"/>
                    <a:pt x="2823" y="57"/>
                    <a:pt x="2502" y="179"/>
                  </a:cubicBezTo>
                  <a:cubicBezTo>
                    <a:pt x="768" y="812"/>
                    <a:pt x="1" y="3081"/>
                    <a:pt x="801" y="5249"/>
                  </a:cubicBezTo>
                  <a:cubicBezTo>
                    <a:pt x="1460" y="7032"/>
                    <a:pt x="2953" y="8184"/>
                    <a:pt x="4446" y="8184"/>
                  </a:cubicBezTo>
                  <a:cubicBezTo>
                    <a:pt x="4768" y="8184"/>
                    <a:pt x="5091" y="8130"/>
                    <a:pt x="5404" y="8017"/>
                  </a:cubicBezTo>
                  <a:cubicBezTo>
                    <a:pt x="7139" y="7384"/>
                    <a:pt x="7906" y="5082"/>
                    <a:pt x="7106" y="2914"/>
                  </a:cubicBezTo>
                  <a:cubicBezTo>
                    <a:pt x="6450" y="1166"/>
                    <a:pt x="4968" y="0"/>
                    <a:pt x="3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3345302" y="3025219"/>
              <a:ext cx="220408" cy="228129"/>
            </a:xfrm>
            <a:custGeom>
              <a:avLst/>
              <a:gdLst/>
              <a:ahLst/>
              <a:cxnLst/>
              <a:rect l="l" t="t" r="r" b="b"/>
              <a:pathLst>
                <a:path w="7907" h="8184" extrusionOk="0">
                  <a:moveTo>
                    <a:pt x="3482" y="0"/>
                  </a:moveTo>
                  <a:cubicBezTo>
                    <a:pt x="3153" y="0"/>
                    <a:pt x="2823" y="57"/>
                    <a:pt x="2502" y="179"/>
                  </a:cubicBezTo>
                  <a:cubicBezTo>
                    <a:pt x="768" y="812"/>
                    <a:pt x="1" y="3081"/>
                    <a:pt x="801" y="5249"/>
                  </a:cubicBezTo>
                  <a:cubicBezTo>
                    <a:pt x="1460" y="7032"/>
                    <a:pt x="2953" y="8184"/>
                    <a:pt x="4446" y="8184"/>
                  </a:cubicBezTo>
                  <a:cubicBezTo>
                    <a:pt x="4768" y="8184"/>
                    <a:pt x="5091" y="8130"/>
                    <a:pt x="5404" y="8017"/>
                  </a:cubicBezTo>
                  <a:cubicBezTo>
                    <a:pt x="7139" y="7384"/>
                    <a:pt x="7906" y="5082"/>
                    <a:pt x="7106" y="2914"/>
                  </a:cubicBezTo>
                  <a:cubicBezTo>
                    <a:pt x="6450" y="1166"/>
                    <a:pt x="4968" y="0"/>
                    <a:pt x="3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3564741" y="4466820"/>
              <a:ext cx="178567" cy="88364"/>
            </a:xfrm>
            <a:custGeom>
              <a:avLst/>
              <a:gdLst/>
              <a:ahLst/>
              <a:cxnLst/>
              <a:rect l="l" t="t" r="r" b="b"/>
              <a:pathLst>
                <a:path w="6406" h="3170" extrusionOk="0">
                  <a:moveTo>
                    <a:pt x="3136" y="0"/>
                  </a:moveTo>
                  <a:cubicBezTo>
                    <a:pt x="1402" y="0"/>
                    <a:pt x="1" y="1435"/>
                    <a:pt x="101" y="3169"/>
                  </a:cubicBezTo>
                  <a:lnTo>
                    <a:pt x="6405" y="3169"/>
                  </a:lnTo>
                  <a:cubicBezTo>
                    <a:pt x="6339" y="1401"/>
                    <a:pt x="4871" y="34"/>
                    <a:pt x="3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2982665" y="3028202"/>
              <a:ext cx="187850" cy="223223"/>
            </a:xfrm>
            <a:custGeom>
              <a:avLst/>
              <a:gdLst/>
              <a:ahLst/>
              <a:cxnLst/>
              <a:rect l="l" t="t" r="r" b="b"/>
              <a:pathLst>
                <a:path w="6739" h="8008" extrusionOk="0">
                  <a:moveTo>
                    <a:pt x="3295" y="1"/>
                  </a:moveTo>
                  <a:cubicBezTo>
                    <a:pt x="3154" y="1"/>
                    <a:pt x="3012" y="13"/>
                    <a:pt x="2869" y="38"/>
                  </a:cubicBezTo>
                  <a:cubicBezTo>
                    <a:pt x="1168" y="338"/>
                    <a:pt x="0" y="2340"/>
                    <a:pt x="267" y="4541"/>
                  </a:cubicBezTo>
                  <a:cubicBezTo>
                    <a:pt x="545" y="6545"/>
                    <a:pt x="1933" y="8007"/>
                    <a:pt x="3484" y="8007"/>
                  </a:cubicBezTo>
                  <a:cubicBezTo>
                    <a:pt x="3612" y="8007"/>
                    <a:pt x="3741" y="7997"/>
                    <a:pt x="3870" y="7977"/>
                  </a:cubicBezTo>
                  <a:cubicBezTo>
                    <a:pt x="5604" y="7677"/>
                    <a:pt x="6738" y="5676"/>
                    <a:pt x="6472" y="3474"/>
                  </a:cubicBezTo>
                  <a:cubicBezTo>
                    <a:pt x="6197" y="1457"/>
                    <a:pt x="4830" y="1"/>
                    <a:pt x="3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2982665" y="3028202"/>
              <a:ext cx="187850" cy="223223"/>
            </a:xfrm>
            <a:custGeom>
              <a:avLst/>
              <a:gdLst/>
              <a:ahLst/>
              <a:cxnLst/>
              <a:rect l="l" t="t" r="r" b="b"/>
              <a:pathLst>
                <a:path w="6739" h="8008" extrusionOk="0">
                  <a:moveTo>
                    <a:pt x="3295" y="1"/>
                  </a:moveTo>
                  <a:cubicBezTo>
                    <a:pt x="3154" y="1"/>
                    <a:pt x="3012" y="13"/>
                    <a:pt x="2869" y="38"/>
                  </a:cubicBezTo>
                  <a:cubicBezTo>
                    <a:pt x="1168" y="338"/>
                    <a:pt x="0" y="2340"/>
                    <a:pt x="267" y="4541"/>
                  </a:cubicBezTo>
                  <a:cubicBezTo>
                    <a:pt x="545" y="6545"/>
                    <a:pt x="1933" y="8007"/>
                    <a:pt x="3484" y="8007"/>
                  </a:cubicBezTo>
                  <a:cubicBezTo>
                    <a:pt x="3612" y="8007"/>
                    <a:pt x="3741" y="7997"/>
                    <a:pt x="3870" y="7977"/>
                  </a:cubicBezTo>
                  <a:cubicBezTo>
                    <a:pt x="5604" y="7677"/>
                    <a:pt x="6738" y="5676"/>
                    <a:pt x="6472" y="3474"/>
                  </a:cubicBezTo>
                  <a:cubicBezTo>
                    <a:pt x="6197" y="1457"/>
                    <a:pt x="4830" y="1"/>
                    <a:pt x="32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3016144" y="4466820"/>
              <a:ext cx="175752" cy="88364"/>
            </a:xfrm>
            <a:custGeom>
              <a:avLst/>
              <a:gdLst/>
              <a:ahLst/>
              <a:cxnLst/>
              <a:rect l="l" t="t" r="r" b="b"/>
              <a:pathLst>
                <a:path w="6305" h="3170" extrusionOk="0">
                  <a:moveTo>
                    <a:pt x="3136" y="0"/>
                  </a:moveTo>
                  <a:cubicBezTo>
                    <a:pt x="1401" y="0"/>
                    <a:pt x="0" y="1401"/>
                    <a:pt x="0" y="3169"/>
                  </a:cubicBezTo>
                  <a:lnTo>
                    <a:pt x="6305" y="3169"/>
                  </a:lnTo>
                  <a:cubicBezTo>
                    <a:pt x="6305" y="1401"/>
                    <a:pt x="4904" y="0"/>
                    <a:pt x="3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3166785" y="2106820"/>
              <a:ext cx="250150" cy="320144"/>
            </a:xfrm>
            <a:custGeom>
              <a:avLst/>
              <a:gdLst/>
              <a:ahLst/>
              <a:cxnLst/>
              <a:rect l="l" t="t" r="r" b="b"/>
              <a:pathLst>
                <a:path w="8974" h="11485" extrusionOk="0">
                  <a:moveTo>
                    <a:pt x="8840" y="1"/>
                  </a:moveTo>
                  <a:cubicBezTo>
                    <a:pt x="7372" y="1"/>
                    <a:pt x="5604" y="935"/>
                    <a:pt x="3970" y="2569"/>
                  </a:cubicBezTo>
                  <a:cubicBezTo>
                    <a:pt x="2035" y="4504"/>
                    <a:pt x="0" y="7806"/>
                    <a:pt x="0" y="11376"/>
                  </a:cubicBezTo>
                  <a:cubicBezTo>
                    <a:pt x="0" y="11442"/>
                    <a:pt x="33" y="11476"/>
                    <a:pt x="100" y="11476"/>
                  </a:cubicBezTo>
                  <a:cubicBezTo>
                    <a:pt x="112" y="11482"/>
                    <a:pt x="125" y="11485"/>
                    <a:pt x="136" y="11485"/>
                  </a:cubicBezTo>
                  <a:cubicBezTo>
                    <a:pt x="189" y="11485"/>
                    <a:pt x="234" y="11430"/>
                    <a:pt x="234" y="11376"/>
                  </a:cubicBezTo>
                  <a:cubicBezTo>
                    <a:pt x="234" y="7873"/>
                    <a:pt x="2268" y="4637"/>
                    <a:pt x="4170" y="2769"/>
                  </a:cubicBezTo>
                  <a:cubicBezTo>
                    <a:pt x="5771" y="1168"/>
                    <a:pt x="7472" y="268"/>
                    <a:pt x="8840" y="268"/>
                  </a:cubicBezTo>
                  <a:cubicBezTo>
                    <a:pt x="8906" y="268"/>
                    <a:pt x="8973" y="201"/>
                    <a:pt x="8973" y="134"/>
                  </a:cubicBezTo>
                  <a:cubicBezTo>
                    <a:pt x="8973" y="68"/>
                    <a:pt x="8906" y="1"/>
                    <a:pt x="88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2950106" y="2207926"/>
              <a:ext cx="177647" cy="211348"/>
            </a:xfrm>
            <a:custGeom>
              <a:avLst/>
              <a:gdLst/>
              <a:ahLst/>
              <a:cxnLst/>
              <a:rect l="l" t="t" r="r" b="b"/>
              <a:pathLst>
                <a:path w="6373" h="7582" extrusionOk="0">
                  <a:moveTo>
                    <a:pt x="137" y="1"/>
                  </a:moveTo>
                  <a:cubicBezTo>
                    <a:pt x="125" y="1"/>
                    <a:pt x="113" y="4"/>
                    <a:pt x="101" y="10"/>
                  </a:cubicBezTo>
                  <a:cubicBezTo>
                    <a:pt x="34" y="10"/>
                    <a:pt x="1" y="76"/>
                    <a:pt x="1" y="143"/>
                  </a:cubicBezTo>
                  <a:cubicBezTo>
                    <a:pt x="368" y="2445"/>
                    <a:pt x="3270" y="6314"/>
                    <a:pt x="6172" y="7582"/>
                  </a:cubicBezTo>
                  <a:lnTo>
                    <a:pt x="6205" y="7582"/>
                  </a:lnTo>
                  <a:cubicBezTo>
                    <a:pt x="6339" y="7582"/>
                    <a:pt x="6372" y="7415"/>
                    <a:pt x="6272" y="7348"/>
                  </a:cubicBezTo>
                  <a:cubicBezTo>
                    <a:pt x="3503" y="6147"/>
                    <a:pt x="568" y="2311"/>
                    <a:pt x="234" y="110"/>
                  </a:cubicBezTo>
                  <a:cubicBezTo>
                    <a:pt x="234" y="55"/>
                    <a:pt x="19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3618040" y="4464590"/>
              <a:ext cx="172686" cy="20850"/>
            </a:xfrm>
            <a:custGeom>
              <a:avLst/>
              <a:gdLst/>
              <a:ahLst/>
              <a:cxnLst/>
              <a:rect l="l" t="t" r="r" b="b"/>
              <a:pathLst>
                <a:path w="6195" h="748" extrusionOk="0">
                  <a:moveTo>
                    <a:pt x="2797" y="0"/>
                  </a:moveTo>
                  <a:cubicBezTo>
                    <a:pt x="1612" y="0"/>
                    <a:pt x="577" y="157"/>
                    <a:pt x="124" y="314"/>
                  </a:cubicBezTo>
                  <a:cubicBezTo>
                    <a:pt x="0" y="345"/>
                    <a:pt x="48" y="518"/>
                    <a:pt x="161" y="518"/>
                  </a:cubicBezTo>
                  <a:cubicBezTo>
                    <a:pt x="170" y="518"/>
                    <a:pt x="180" y="517"/>
                    <a:pt x="190" y="514"/>
                  </a:cubicBezTo>
                  <a:cubicBezTo>
                    <a:pt x="627" y="392"/>
                    <a:pt x="1649" y="242"/>
                    <a:pt x="2815" y="242"/>
                  </a:cubicBezTo>
                  <a:cubicBezTo>
                    <a:pt x="3877" y="242"/>
                    <a:pt x="5058" y="366"/>
                    <a:pt x="6028" y="748"/>
                  </a:cubicBezTo>
                  <a:lnTo>
                    <a:pt x="6061" y="748"/>
                  </a:lnTo>
                  <a:cubicBezTo>
                    <a:pt x="6095" y="748"/>
                    <a:pt x="6161" y="714"/>
                    <a:pt x="6161" y="681"/>
                  </a:cubicBezTo>
                  <a:cubicBezTo>
                    <a:pt x="6195" y="614"/>
                    <a:pt x="6161" y="547"/>
                    <a:pt x="6095" y="514"/>
                  </a:cubicBezTo>
                  <a:cubicBezTo>
                    <a:pt x="5091" y="132"/>
                    <a:pt x="3881" y="0"/>
                    <a:pt x="2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3104483" y="4461524"/>
              <a:ext cx="136699" cy="39722"/>
            </a:xfrm>
            <a:custGeom>
              <a:avLst/>
              <a:gdLst/>
              <a:ahLst/>
              <a:cxnLst/>
              <a:rect l="l" t="t" r="r" b="b"/>
              <a:pathLst>
                <a:path w="4904" h="1425" extrusionOk="0">
                  <a:moveTo>
                    <a:pt x="1234" y="0"/>
                  </a:moveTo>
                  <a:cubicBezTo>
                    <a:pt x="813" y="0"/>
                    <a:pt x="441" y="58"/>
                    <a:pt x="134" y="157"/>
                  </a:cubicBezTo>
                  <a:cubicBezTo>
                    <a:pt x="0" y="190"/>
                    <a:pt x="67" y="391"/>
                    <a:pt x="200" y="391"/>
                  </a:cubicBezTo>
                  <a:cubicBezTo>
                    <a:pt x="478" y="301"/>
                    <a:pt x="827" y="247"/>
                    <a:pt x="1228" y="247"/>
                  </a:cubicBezTo>
                  <a:cubicBezTo>
                    <a:pt x="2175" y="247"/>
                    <a:pt x="3415" y="548"/>
                    <a:pt x="4703" y="1391"/>
                  </a:cubicBezTo>
                  <a:cubicBezTo>
                    <a:pt x="4737" y="1391"/>
                    <a:pt x="4737" y="1425"/>
                    <a:pt x="4770" y="1425"/>
                  </a:cubicBezTo>
                  <a:cubicBezTo>
                    <a:pt x="4804" y="1425"/>
                    <a:pt x="4837" y="1391"/>
                    <a:pt x="4870" y="1358"/>
                  </a:cubicBezTo>
                  <a:cubicBezTo>
                    <a:pt x="4904" y="1291"/>
                    <a:pt x="4904" y="1225"/>
                    <a:pt x="4837" y="1191"/>
                  </a:cubicBezTo>
                  <a:cubicBezTo>
                    <a:pt x="3501" y="324"/>
                    <a:pt x="2230" y="0"/>
                    <a:pt x="1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48" name="Google Shape;348;p30"/>
          <p:cNvGrpSpPr/>
          <p:nvPr/>
        </p:nvGrpSpPr>
        <p:grpSpPr>
          <a:xfrm>
            <a:off x="6594914" y="684471"/>
            <a:ext cx="1541597" cy="3864500"/>
            <a:chOff x="3973904" y="1061474"/>
            <a:chExt cx="1391082" cy="3487186"/>
          </a:xfrm>
        </p:grpSpPr>
        <p:sp>
          <p:nvSpPr>
            <p:cNvPr id="349" name="Google Shape;349;p30"/>
            <p:cNvSpPr/>
            <p:nvPr/>
          </p:nvSpPr>
          <p:spPr>
            <a:xfrm>
              <a:off x="4091986" y="1942241"/>
              <a:ext cx="85576" cy="126608"/>
            </a:xfrm>
            <a:custGeom>
              <a:avLst/>
              <a:gdLst/>
              <a:ahLst/>
              <a:cxnLst/>
              <a:rect l="l" t="t" r="r" b="b"/>
              <a:pathLst>
                <a:path w="3070" h="4542" extrusionOk="0">
                  <a:moveTo>
                    <a:pt x="768" y="1"/>
                  </a:moveTo>
                  <a:lnTo>
                    <a:pt x="0" y="3470"/>
                  </a:lnTo>
                  <a:cubicBezTo>
                    <a:pt x="0" y="3470"/>
                    <a:pt x="1218" y="4541"/>
                    <a:pt x="2425" y="4541"/>
                  </a:cubicBezTo>
                  <a:cubicBezTo>
                    <a:pt x="2631" y="4541"/>
                    <a:pt x="2837" y="4510"/>
                    <a:pt x="3036" y="4437"/>
                  </a:cubicBezTo>
                  <a:lnTo>
                    <a:pt x="3069" y="3003"/>
                  </a:lnTo>
                  <a:lnTo>
                    <a:pt x="768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4021321" y="1921780"/>
              <a:ext cx="92071" cy="126497"/>
            </a:xfrm>
            <a:custGeom>
              <a:avLst/>
              <a:gdLst/>
              <a:ahLst/>
              <a:cxnLst/>
              <a:rect l="l" t="t" r="r" b="b"/>
              <a:pathLst>
                <a:path w="3303" h="4538" extrusionOk="0">
                  <a:moveTo>
                    <a:pt x="467" y="1"/>
                  </a:moveTo>
                  <a:lnTo>
                    <a:pt x="0" y="2903"/>
                  </a:lnTo>
                  <a:lnTo>
                    <a:pt x="3002" y="4537"/>
                  </a:lnTo>
                  <a:lnTo>
                    <a:pt x="3303" y="735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3973904" y="1882558"/>
              <a:ext cx="193090" cy="100629"/>
            </a:xfrm>
            <a:custGeom>
              <a:avLst/>
              <a:gdLst/>
              <a:ahLst/>
              <a:cxnLst/>
              <a:rect l="l" t="t" r="r" b="b"/>
              <a:pathLst>
                <a:path w="6927" h="3610" extrusionOk="0">
                  <a:moveTo>
                    <a:pt x="6631" y="0"/>
                  </a:moveTo>
                  <a:cubicBezTo>
                    <a:pt x="6592" y="0"/>
                    <a:pt x="6549" y="12"/>
                    <a:pt x="6505" y="40"/>
                  </a:cubicBezTo>
                  <a:lnTo>
                    <a:pt x="167" y="3209"/>
                  </a:lnTo>
                  <a:cubicBezTo>
                    <a:pt x="67" y="3276"/>
                    <a:pt x="0" y="3409"/>
                    <a:pt x="67" y="3509"/>
                  </a:cubicBezTo>
                  <a:cubicBezTo>
                    <a:pt x="100" y="3576"/>
                    <a:pt x="167" y="3609"/>
                    <a:pt x="267" y="3609"/>
                  </a:cubicBezTo>
                  <a:lnTo>
                    <a:pt x="334" y="3609"/>
                  </a:lnTo>
                  <a:lnTo>
                    <a:pt x="6705" y="407"/>
                  </a:lnTo>
                  <a:cubicBezTo>
                    <a:pt x="6927" y="296"/>
                    <a:pt x="6826" y="0"/>
                    <a:pt x="6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4119890" y="1687455"/>
              <a:ext cx="591396" cy="496342"/>
            </a:xfrm>
            <a:custGeom>
              <a:avLst/>
              <a:gdLst/>
              <a:ahLst/>
              <a:cxnLst/>
              <a:rect l="l" t="t" r="r" b="b"/>
              <a:pathLst>
                <a:path w="21216" h="17806" extrusionOk="0">
                  <a:moveTo>
                    <a:pt x="16612" y="1"/>
                  </a:moveTo>
                  <a:cubicBezTo>
                    <a:pt x="16278" y="568"/>
                    <a:pt x="16045" y="1035"/>
                    <a:pt x="15778" y="1535"/>
                  </a:cubicBezTo>
                  <a:cubicBezTo>
                    <a:pt x="15511" y="2036"/>
                    <a:pt x="15244" y="2536"/>
                    <a:pt x="14977" y="3036"/>
                  </a:cubicBezTo>
                  <a:cubicBezTo>
                    <a:pt x="14477" y="4037"/>
                    <a:pt x="13977" y="5004"/>
                    <a:pt x="13476" y="6005"/>
                  </a:cubicBezTo>
                  <a:cubicBezTo>
                    <a:pt x="12509" y="8006"/>
                    <a:pt x="11575" y="10041"/>
                    <a:pt x="10674" y="12076"/>
                  </a:cubicBezTo>
                  <a:lnTo>
                    <a:pt x="10541" y="12443"/>
                  </a:lnTo>
                  <a:cubicBezTo>
                    <a:pt x="10508" y="12476"/>
                    <a:pt x="10508" y="12510"/>
                    <a:pt x="10474" y="12543"/>
                  </a:cubicBezTo>
                  <a:cubicBezTo>
                    <a:pt x="10441" y="12610"/>
                    <a:pt x="10408" y="12643"/>
                    <a:pt x="10374" y="12676"/>
                  </a:cubicBezTo>
                  <a:cubicBezTo>
                    <a:pt x="10307" y="12743"/>
                    <a:pt x="10207" y="12777"/>
                    <a:pt x="10107" y="12777"/>
                  </a:cubicBezTo>
                  <a:cubicBezTo>
                    <a:pt x="9971" y="12790"/>
                    <a:pt x="9835" y="12797"/>
                    <a:pt x="9699" y="12797"/>
                  </a:cubicBezTo>
                  <a:cubicBezTo>
                    <a:pt x="9169" y="12797"/>
                    <a:pt x="8644" y="12696"/>
                    <a:pt x="8139" y="12510"/>
                  </a:cubicBezTo>
                  <a:cubicBezTo>
                    <a:pt x="7272" y="12209"/>
                    <a:pt x="6438" y="11843"/>
                    <a:pt x="5637" y="11376"/>
                  </a:cubicBezTo>
                  <a:cubicBezTo>
                    <a:pt x="5237" y="11142"/>
                    <a:pt x="4804" y="10875"/>
                    <a:pt x="4403" y="10608"/>
                  </a:cubicBezTo>
                  <a:lnTo>
                    <a:pt x="3803" y="10175"/>
                  </a:lnTo>
                  <a:cubicBezTo>
                    <a:pt x="3636" y="10041"/>
                    <a:pt x="3403" y="9874"/>
                    <a:pt x="3269" y="9774"/>
                  </a:cubicBezTo>
                  <a:lnTo>
                    <a:pt x="0" y="14611"/>
                  </a:lnTo>
                  <a:cubicBezTo>
                    <a:pt x="334" y="14778"/>
                    <a:pt x="567" y="14878"/>
                    <a:pt x="834" y="15045"/>
                  </a:cubicBezTo>
                  <a:cubicBezTo>
                    <a:pt x="1101" y="15178"/>
                    <a:pt x="1368" y="15312"/>
                    <a:pt x="1635" y="15445"/>
                  </a:cubicBezTo>
                  <a:cubicBezTo>
                    <a:pt x="2168" y="15712"/>
                    <a:pt x="2735" y="15979"/>
                    <a:pt x="3269" y="16212"/>
                  </a:cubicBezTo>
                  <a:cubicBezTo>
                    <a:pt x="4403" y="16713"/>
                    <a:pt x="5604" y="17113"/>
                    <a:pt x="6805" y="17413"/>
                  </a:cubicBezTo>
                  <a:cubicBezTo>
                    <a:pt x="7472" y="17580"/>
                    <a:pt x="8139" y="17713"/>
                    <a:pt x="8840" y="17780"/>
                  </a:cubicBezTo>
                  <a:cubicBezTo>
                    <a:pt x="9040" y="17797"/>
                    <a:pt x="9240" y="17805"/>
                    <a:pt x="9440" y="17805"/>
                  </a:cubicBezTo>
                  <a:cubicBezTo>
                    <a:pt x="10041" y="17805"/>
                    <a:pt x="10641" y="17730"/>
                    <a:pt x="11241" y="17580"/>
                  </a:cubicBezTo>
                  <a:cubicBezTo>
                    <a:pt x="12709" y="17246"/>
                    <a:pt x="13943" y="16312"/>
                    <a:pt x="14677" y="15011"/>
                  </a:cubicBezTo>
                  <a:cubicBezTo>
                    <a:pt x="14811" y="14811"/>
                    <a:pt x="14911" y="14611"/>
                    <a:pt x="14977" y="14411"/>
                  </a:cubicBezTo>
                  <a:lnTo>
                    <a:pt x="15144" y="14011"/>
                  </a:lnTo>
                  <a:cubicBezTo>
                    <a:pt x="15578" y="13077"/>
                    <a:pt x="16012" y="12109"/>
                    <a:pt x="16479" y="11142"/>
                  </a:cubicBezTo>
                  <a:cubicBezTo>
                    <a:pt x="16912" y="10208"/>
                    <a:pt x="17413" y="9274"/>
                    <a:pt x="17913" y="8340"/>
                  </a:cubicBezTo>
                  <a:cubicBezTo>
                    <a:pt x="18413" y="7439"/>
                    <a:pt x="18947" y="6539"/>
                    <a:pt x="19514" y="5638"/>
                  </a:cubicBezTo>
                  <a:cubicBezTo>
                    <a:pt x="19781" y="5204"/>
                    <a:pt x="20081" y="4771"/>
                    <a:pt x="20348" y="4337"/>
                  </a:cubicBezTo>
                  <a:cubicBezTo>
                    <a:pt x="20615" y="3870"/>
                    <a:pt x="20948" y="3437"/>
                    <a:pt x="21215" y="3070"/>
                  </a:cubicBezTo>
                  <a:lnTo>
                    <a:pt x="166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4812633" y="1206234"/>
              <a:ext cx="234345" cy="339044"/>
            </a:xfrm>
            <a:custGeom>
              <a:avLst/>
              <a:gdLst/>
              <a:ahLst/>
              <a:cxnLst/>
              <a:rect l="l" t="t" r="r" b="b"/>
              <a:pathLst>
                <a:path w="8407" h="12163" extrusionOk="0">
                  <a:moveTo>
                    <a:pt x="3761" y="0"/>
                  </a:moveTo>
                  <a:cubicBezTo>
                    <a:pt x="3206" y="0"/>
                    <a:pt x="2805" y="344"/>
                    <a:pt x="2369" y="1019"/>
                  </a:cubicBezTo>
                  <a:cubicBezTo>
                    <a:pt x="1635" y="2120"/>
                    <a:pt x="0" y="7690"/>
                    <a:pt x="334" y="9992"/>
                  </a:cubicBezTo>
                  <a:cubicBezTo>
                    <a:pt x="551" y="11544"/>
                    <a:pt x="1571" y="12163"/>
                    <a:pt x="2768" y="12163"/>
                  </a:cubicBezTo>
                  <a:cubicBezTo>
                    <a:pt x="4324" y="12163"/>
                    <a:pt x="6180" y="11120"/>
                    <a:pt x="6972" y="9725"/>
                  </a:cubicBezTo>
                  <a:cubicBezTo>
                    <a:pt x="8406" y="7257"/>
                    <a:pt x="6605" y="1286"/>
                    <a:pt x="5171" y="485"/>
                  </a:cubicBezTo>
                  <a:cubicBezTo>
                    <a:pt x="4589" y="160"/>
                    <a:pt x="4139" y="0"/>
                    <a:pt x="3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4952319" y="1061474"/>
              <a:ext cx="268520" cy="205913"/>
            </a:xfrm>
            <a:custGeom>
              <a:avLst/>
              <a:gdLst/>
              <a:ahLst/>
              <a:cxnLst/>
              <a:rect l="l" t="t" r="r" b="b"/>
              <a:pathLst>
                <a:path w="9633" h="7387" extrusionOk="0">
                  <a:moveTo>
                    <a:pt x="5349" y="0"/>
                  </a:moveTo>
                  <a:cubicBezTo>
                    <a:pt x="2379" y="0"/>
                    <a:pt x="1" y="4006"/>
                    <a:pt x="326" y="5244"/>
                  </a:cubicBezTo>
                  <a:cubicBezTo>
                    <a:pt x="627" y="6479"/>
                    <a:pt x="1127" y="6912"/>
                    <a:pt x="2328" y="7146"/>
                  </a:cubicBezTo>
                  <a:cubicBezTo>
                    <a:pt x="2787" y="7245"/>
                    <a:pt x="3529" y="7386"/>
                    <a:pt x="4359" y="7386"/>
                  </a:cubicBezTo>
                  <a:cubicBezTo>
                    <a:pt x="5756" y="7386"/>
                    <a:pt x="7402" y="6986"/>
                    <a:pt x="8365" y="5311"/>
                  </a:cubicBezTo>
                  <a:cubicBezTo>
                    <a:pt x="9633" y="3176"/>
                    <a:pt x="8165" y="141"/>
                    <a:pt x="5563" y="7"/>
                  </a:cubicBezTo>
                  <a:cubicBezTo>
                    <a:pt x="5492" y="3"/>
                    <a:pt x="5420" y="0"/>
                    <a:pt x="5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4699179" y="1209969"/>
              <a:ext cx="123709" cy="177201"/>
            </a:xfrm>
            <a:custGeom>
              <a:avLst/>
              <a:gdLst/>
              <a:ahLst/>
              <a:cxnLst/>
              <a:rect l="l" t="t" r="r" b="b"/>
              <a:pathLst>
                <a:path w="4438" h="6357" extrusionOk="0">
                  <a:moveTo>
                    <a:pt x="3048" y="1"/>
                  </a:moveTo>
                  <a:cubicBezTo>
                    <a:pt x="2280" y="1"/>
                    <a:pt x="1390" y="395"/>
                    <a:pt x="935" y="985"/>
                  </a:cubicBezTo>
                  <a:cubicBezTo>
                    <a:pt x="1" y="2186"/>
                    <a:pt x="568" y="5455"/>
                    <a:pt x="1235" y="5988"/>
                  </a:cubicBezTo>
                  <a:cubicBezTo>
                    <a:pt x="1548" y="6239"/>
                    <a:pt x="1794" y="6357"/>
                    <a:pt x="2017" y="6357"/>
                  </a:cubicBezTo>
                  <a:cubicBezTo>
                    <a:pt x="2268" y="6357"/>
                    <a:pt x="2488" y="6205"/>
                    <a:pt x="2736" y="5922"/>
                  </a:cubicBezTo>
                  <a:cubicBezTo>
                    <a:pt x="3203" y="5355"/>
                    <a:pt x="4437" y="2586"/>
                    <a:pt x="4437" y="1318"/>
                  </a:cubicBezTo>
                  <a:cubicBezTo>
                    <a:pt x="4437" y="378"/>
                    <a:pt x="3801" y="1"/>
                    <a:pt x="3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4712197" y="4225053"/>
              <a:ext cx="104169" cy="225035"/>
            </a:xfrm>
            <a:custGeom>
              <a:avLst/>
              <a:gdLst/>
              <a:ahLst/>
              <a:cxnLst/>
              <a:rect l="l" t="t" r="r" b="b"/>
              <a:pathLst>
                <a:path w="3737" h="8073" extrusionOk="0">
                  <a:moveTo>
                    <a:pt x="1" y="1"/>
                  </a:moveTo>
                  <a:lnTo>
                    <a:pt x="234" y="8073"/>
                  </a:lnTo>
                  <a:lnTo>
                    <a:pt x="3737" y="8073"/>
                  </a:lnTo>
                  <a:lnTo>
                    <a:pt x="3503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5165040" y="4185079"/>
              <a:ext cx="156239" cy="231558"/>
            </a:xfrm>
            <a:custGeom>
              <a:avLst/>
              <a:gdLst/>
              <a:ahLst/>
              <a:cxnLst/>
              <a:rect l="l" t="t" r="r" b="b"/>
              <a:pathLst>
                <a:path w="5605" h="8307" extrusionOk="0">
                  <a:moveTo>
                    <a:pt x="3436" y="0"/>
                  </a:moveTo>
                  <a:lnTo>
                    <a:pt x="1" y="467"/>
                  </a:lnTo>
                  <a:lnTo>
                    <a:pt x="2169" y="8306"/>
                  </a:lnTo>
                  <a:lnTo>
                    <a:pt x="5605" y="7872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5091727" y="4368948"/>
              <a:ext cx="273259" cy="167807"/>
            </a:xfrm>
            <a:custGeom>
              <a:avLst/>
              <a:gdLst/>
              <a:ahLst/>
              <a:cxnLst/>
              <a:rect l="l" t="t" r="r" b="b"/>
              <a:pathLst>
                <a:path w="9803" h="6020" extrusionOk="0">
                  <a:moveTo>
                    <a:pt x="8136" y="0"/>
                  </a:moveTo>
                  <a:cubicBezTo>
                    <a:pt x="8114" y="0"/>
                    <a:pt x="8091" y="3"/>
                    <a:pt x="8068" y="9"/>
                  </a:cubicBezTo>
                  <a:lnTo>
                    <a:pt x="4332" y="1110"/>
                  </a:lnTo>
                  <a:cubicBezTo>
                    <a:pt x="4098" y="1176"/>
                    <a:pt x="3931" y="1310"/>
                    <a:pt x="3831" y="1477"/>
                  </a:cubicBezTo>
                  <a:cubicBezTo>
                    <a:pt x="3131" y="2477"/>
                    <a:pt x="2931" y="3378"/>
                    <a:pt x="496" y="4679"/>
                  </a:cubicBezTo>
                  <a:cubicBezTo>
                    <a:pt x="0" y="4941"/>
                    <a:pt x="294" y="6019"/>
                    <a:pt x="1334" y="6019"/>
                  </a:cubicBezTo>
                  <a:cubicBezTo>
                    <a:pt x="1484" y="6019"/>
                    <a:pt x="1649" y="5997"/>
                    <a:pt x="1830" y="5947"/>
                  </a:cubicBezTo>
                  <a:cubicBezTo>
                    <a:pt x="3231" y="5546"/>
                    <a:pt x="4665" y="5013"/>
                    <a:pt x="5699" y="4712"/>
                  </a:cubicBezTo>
                  <a:cubicBezTo>
                    <a:pt x="7367" y="4245"/>
                    <a:pt x="8001" y="4145"/>
                    <a:pt x="9335" y="3778"/>
                  </a:cubicBezTo>
                  <a:cubicBezTo>
                    <a:pt x="9636" y="3678"/>
                    <a:pt x="9802" y="3345"/>
                    <a:pt x="9702" y="3044"/>
                  </a:cubicBezTo>
                  <a:lnTo>
                    <a:pt x="8401" y="176"/>
                  </a:lnTo>
                  <a:cubicBezTo>
                    <a:pt x="8346" y="65"/>
                    <a:pt x="8245" y="0"/>
                    <a:pt x="8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4550405" y="4438749"/>
              <a:ext cx="295726" cy="109911"/>
            </a:xfrm>
            <a:custGeom>
              <a:avLst/>
              <a:gdLst/>
              <a:ahLst/>
              <a:cxnLst/>
              <a:rect l="l" t="t" r="r" b="b"/>
              <a:pathLst>
                <a:path w="10609" h="3943" extrusionOk="0">
                  <a:moveTo>
                    <a:pt x="5848" y="0"/>
                  </a:moveTo>
                  <a:cubicBezTo>
                    <a:pt x="5652" y="0"/>
                    <a:pt x="5482" y="91"/>
                    <a:pt x="5338" y="207"/>
                  </a:cubicBezTo>
                  <a:cubicBezTo>
                    <a:pt x="4437" y="974"/>
                    <a:pt x="3336" y="1775"/>
                    <a:pt x="601" y="2375"/>
                  </a:cubicBezTo>
                  <a:cubicBezTo>
                    <a:pt x="0" y="2509"/>
                    <a:pt x="101" y="3943"/>
                    <a:pt x="1535" y="3943"/>
                  </a:cubicBezTo>
                  <a:cubicBezTo>
                    <a:pt x="3003" y="3943"/>
                    <a:pt x="5204" y="3843"/>
                    <a:pt x="6272" y="3843"/>
                  </a:cubicBezTo>
                  <a:cubicBezTo>
                    <a:pt x="8006" y="3843"/>
                    <a:pt x="8640" y="3943"/>
                    <a:pt x="10008" y="3943"/>
                  </a:cubicBezTo>
                  <a:cubicBezTo>
                    <a:pt x="10341" y="3943"/>
                    <a:pt x="10608" y="3676"/>
                    <a:pt x="10575" y="3342"/>
                  </a:cubicBezTo>
                  <a:lnTo>
                    <a:pt x="10141" y="240"/>
                  </a:lnTo>
                  <a:cubicBezTo>
                    <a:pt x="10112" y="95"/>
                    <a:pt x="10007" y="0"/>
                    <a:pt x="9892" y="0"/>
                  </a:cubicBezTo>
                  <a:cubicBezTo>
                    <a:pt x="9875" y="0"/>
                    <a:pt x="9858" y="2"/>
                    <a:pt x="9841" y="7"/>
                  </a:cubicBezTo>
                  <a:lnTo>
                    <a:pt x="5938" y="7"/>
                  </a:lnTo>
                  <a:cubicBezTo>
                    <a:pt x="5907" y="2"/>
                    <a:pt x="5877" y="0"/>
                    <a:pt x="5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4712197" y="4225053"/>
              <a:ext cx="101381" cy="115319"/>
            </a:xfrm>
            <a:custGeom>
              <a:avLst/>
              <a:gdLst/>
              <a:ahLst/>
              <a:cxnLst/>
              <a:rect l="l" t="t" r="r" b="b"/>
              <a:pathLst>
                <a:path w="3637" h="4137" extrusionOk="0">
                  <a:moveTo>
                    <a:pt x="1" y="1"/>
                  </a:moveTo>
                  <a:lnTo>
                    <a:pt x="134" y="4137"/>
                  </a:lnTo>
                  <a:lnTo>
                    <a:pt x="3637" y="4137"/>
                  </a:lnTo>
                  <a:lnTo>
                    <a:pt x="3503" y="1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5165040" y="4185079"/>
              <a:ext cx="127417" cy="125549"/>
            </a:xfrm>
            <a:custGeom>
              <a:avLst/>
              <a:gdLst/>
              <a:ahLst/>
              <a:cxnLst/>
              <a:rect l="l" t="t" r="r" b="b"/>
              <a:pathLst>
                <a:path w="4571" h="4504" extrusionOk="0">
                  <a:moveTo>
                    <a:pt x="3436" y="0"/>
                  </a:moveTo>
                  <a:lnTo>
                    <a:pt x="1" y="467"/>
                  </a:lnTo>
                  <a:lnTo>
                    <a:pt x="1101" y="4503"/>
                  </a:lnTo>
                  <a:lnTo>
                    <a:pt x="4570" y="4070"/>
                  </a:lnTo>
                  <a:lnTo>
                    <a:pt x="3436" y="0"/>
                  </a:ln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4553192" y="1646784"/>
              <a:ext cx="557918" cy="615341"/>
            </a:xfrm>
            <a:custGeom>
              <a:avLst/>
              <a:gdLst/>
              <a:ahLst/>
              <a:cxnLst/>
              <a:rect l="l" t="t" r="r" b="b"/>
              <a:pathLst>
                <a:path w="20015" h="22075" extrusionOk="0">
                  <a:moveTo>
                    <a:pt x="10779" y="0"/>
                  </a:moveTo>
                  <a:cubicBezTo>
                    <a:pt x="9707" y="0"/>
                    <a:pt x="8640" y="42"/>
                    <a:pt x="7573" y="125"/>
                  </a:cubicBezTo>
                  <a:cubicBezTo>
                    <a:pt x="4804" y="359"/>
                    <a:pt x="1668" y="1026"/>
                    <a:pt x="1668" y="1026"/>
                  </a:cubicBezTo>
                  <a:cubicBezTo>
                    <a:pt x="1668" y="1026"/>
                    <a:pt x="1" y="1593"/>
                    <a:pt x="3336" y="22074"/>
                  </a:cubicBezTo>
                  <a:lnTo>
                    <a:pt x="17513" y="22074"/>
                  </a:lnTo>
                  <a:cubicBezTo>
                    <a:pt x="17280" y="16304"/>
                    <a:pt x="17246" y="12734"/>
                    <a:pt x="20015" y="926"/>
                  </a:cubicBezTo>
                  <a:cubicBezTo>
                    <a:pt x="18013" y="492"/>
                    <a:pt x="16012" y="226"/>
                    <a:pt x="14011" y="125"/>
                  </a:cubicBezTo>
                  <a:cubicBezTo>
                    <a:pt x="12926" y="42"/>
                    <a:pt x="11851" y="0"/>
                    <a:pt x="107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4701966" y="1448475"/>
              <a:ext cx="240868" cy="259461"/>
            </a:xfrm>
            <a:custGeom>
              <a:avLst/>
              <a:gdLst/>
              <a:ahLst/>
              <a:cxnLst/>
              <a:rect l="l" t="t" r="r" b="b"/>
              <a:pathLst>
                <a:path w="8641" h="9308" extrusionOk="0">
                  <a:moveTo>
                    <a:pt x="8006" y="1"/>
                  </a:moveTo>
                  <a:lnTo>
                    <a:pt x="4070" y="3370"/>
                  </a:lnTo>
                  <a:cubicBezTo>
                    <a:pt x="4471" y="4971"/>
                    <a:pt x="4537" y="6672"/>
                    <a:pt x="2236" y="7239"/>
                  </a:cubicBezTo>
                  <a:cubicBezTo>
                    <a:pt x="2236" y="7239"/>
                    <a:pt x="1" y="9308"/>
                    <a:pt x="4237" y="9308"/>
                  </a:cubicBezTo>
                  <a:cubicBezTo>
                    <a:pt x="8073" y="9308"/>
                    <a:pt x="8640" y="7239"/>
                    <a:pt x="8640" y="7239"/>
                  </a:cubicBezTo>
                  <a:cubicBezTo>
                    <a:pt x="7206" y="5872"/>
                    <a:pt x="7606" y="2069"/>
                    <a:pt x="8006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4815421" y="1486609"/>
              <a:ext cx="67904" cy="87444"/>
            </a:xfrm>
            <a:custGeom>
              <a:avLst/>
              <a:gdLst/>
              <a:ahLst/>
              <a:cxnLst/>
              <a:rect l="l" t="t" r="r" b="b"/>
              <a:pathLst>
                <a:path w="2436" h="3137" extrusionOk="0">
                  <a:moveTo>
                    <a:pt x="2335" y="1"/>
                  </a:moveTo>
                  <a:lnTo>
                    <a:pt x="0" y="2002"/>
                  </a:lnTo>
                  <a:cubicBezTo>
                    <a:pt x="100" y="2369"/>
                    <a:pt x="167" y="2736"/>
                    <a:pt x="200" y="3136"/>
                  </a:cubicBezTo>
                  <a:cubicBezTo>
                    <a:pt x="1068" y="3003"/>
                    <a:pt x="2269" y="2035"/>
                    <a:pt x="2369" y="1135"/>
                  </a:cubicBezTo>
                  <a:cubicBezTo>
                    <a:pt x="2435" y="734"/>
                    <a:pt x="2402" y="367"/>
                    <a:pt x="2335" y="1"/>
                  </a:cubicBezTo>
                  <a:close/>
                </a:path>
              </a:pathLst>
            </a:custGeom>
            <a:solidFill>
              <a:srgbClr val="1A2327">
                <a:alpha val="13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4685241" y="1181368"/>
              <a:ext cx="314681" cy="365330"/>
            </a:xfrm>
            <a:custGeom>
              <a:avLst/>
              <a:gdLst/>
              <a:ahLst/>
              <a:cxnLst/>
              <a:rect l="l" t="t" r="r" b="b"/>
              <a:pathLst>
                <a:path w="11289" h="13106" extrusionOk="0">
                  <a:moveTo>
                    <a:pt x="5946" y="1"/>
                  </a:moveTo>
                  <a:cubicBezTo>
                    <a:pt x="5616" y="1"/>
                    <a:pt x="5278" y="36"/>
                    <a:pt x="4937" y="109"/>
                  </a:cubicBezTo>
                  <a:cubicBezTo>
                    <a:pt x="1368" y="877"/>
                    <a:pt x="0" y="5847"/>
                    <a:pt x="200" y="9049"/>
                  </a:cubicBezTo>
                  <a:cubicBezTo>
                    <a:pt x="340" y="11516"/>
                    <a:pt x="2314" y="13106"/>
                    <a:pt x="4526" y="13106"/>
                  </a:cubicBezTo>
                  <a:cubicBezTo>
                    <a:pt x="5484" y="13106"/>
                    <a:pt x="6488" y="12807"/>
                    <a:pt x="7406" y="12151"/>
                  </a:cubicBezTo>
                  <a:cubicBezTo>
                    <a:pt x="9440" y="10684"/>
                    <a:pt x="9707" y="9249"/>
                    <a:pt x="10508" y="5880"/>
                  </a:cubicBezTo>
                  <a:cubicBezTo>
                    <a:pt x="11288" y="2819"/>
                    <a:pt x="8909" y="1"/>
                    <a:pt x="5946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4909335" y="1135513"/>
              <a:ext cx="177898" cy="172686"/>
            </a:xfrm>
            <a:custGeom>
              <a:avLst/>
              <a:gdLst/>
              <a:ahLst/>
              <a:cxnLst/>
              <a:rect l="l" t="t" r="r" b="b"/>
              <a:pathLst>
                <a:path w="6382" h="6195" extrusionOk="0">
                  <a:moveTo>
                    <a:pt x="1961" y="1"/>
                  </a:moveTo>
                  <a:cubicBezTo>
                    <a:pt x="1428" y="1"/>
                    <a:pt x="991" y="118"/>
                    <a:pt x="768" y="320"/>
                  </a:cubicBezTo>
                  <a:cubicBezTo>
                    <a:pt x="67" y="921"/>
                    <a:pt x="0" y="1421"/>
                    <a:pt x="367" y="2188"/>
                  </a:cubicBezTo>
                  <a:cubicBezTo>
                    <a:pt x="734" y="2955"/>
                    <a:pt x="3002" y="5591"/>
                    <a:pt x="4170" y="6091"/>
                  </a:cubicBezTo>
                  <a:cubicBezTo>
                    <a:pt x="4340" y="6161"/>
                    <a:pt x="4498" y="6194"/>
                    <a:pt x="4645" y="6194"/>
                  </a:cubicBezTo>
                  <a:cubicBezTo>
                    <a:pt x="6027" y="6194"/>
                    <a:pt x="6382" y="3308"/>
                    <a:pt x="5538" y="1921"/>
                  </a:cubicBezTo>
                  <a:cubicBezTo>
                    <a:pt x="4674" y="535"/>
                    <a:pt x="3099" y="1"/>
                    <a:pt x="19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4806110" y="1141757"/>
              <a:ext cx="255753" cy="248896"/>
            </a:xfrm>
            <a:custGeom>
              <a:avLst/>
              <a:gdLst/>
              <a:ahLst/>
              <a:cxnLst/>
              <a:rect l="l" t="t" r="r" b="b"/>
              <a:pathLst>
                <a:path w="9175" h="8929" extrusionOk="0">
                  <a:moveTo>
                    <a:pt x="2822" y="0"/>
                  </a:moveTo>
                  <a:cubicBezTo>
                    <a:pt x="2043" y="0"/>
                    <a:pt x="1401" y="173"/>
                    <a:pt x="1068" y="463"/>
                  </a:cubicBezTo>
                  <a:cubicBezTo>
                    <a:pt x="67" y="1397"/>
                    <a:pt x="1" y="2031"/>
                    <a:pt x="534" y="3165"/>
                  </a:cubicBezTo>
                  <a:cubicBezTo>
                    <a:pt x="1035" y="4299"/>
                    <a:pt x="4304" y="8068"/>
                    <a:pt x="5972" y="8769"/>
                  </a:cubicBezTo>
                  <a:cubicBezTo>
                    <a:pt x="6230" y="8878"/>
                    <a:pt x="6470" y="8929"/>
                    <a:pt x="6691" y="8929"/>
                  </a:cubicBezTo>
                  <a:cubicBezTo>
                    <a:pt x="8699" y="8929"/>
                    <a:pt x="9175" y="4781"/>
                    <a:pt x="7973" y="2798"/>
                  </a:cubicBezTo>
                  <a:cubicBezTo>
                    <a:pt x="6707" y="763"/>
                    <a:pt x="4460" y="0"/>
                    <a:pt x="2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4568998" y="2262117"/>
              <a:ext cx="366389" cy="2055893"/>
            </a:xfrm>
            <a:custGeom>
              <a:avLst/>
              <a:gdLst/>
              <a:ahLst/>
              <a:cxnLst/>
              <a:rect l="l" t="t" r="r" b="b"/>
              <a:pathLst>
                <a:path w="13144" h="73754" extrusionOk="0">
                  <a:moveTo>
                    <a:pt x="2769" y="0"/>
                  </a:moveTo>
                  <a:cubicBezTo>
                    <a:pt x="2769" y="0"/>
                    <a:pt x="1" y="26853"/>
                    <a:pt x="234" y="37494"/>
                  </a:cubicBezTo>
                  <a:cubicBezTo>
                    <a:pt x="468" y="48535"/>
                    <a:pt x="4537" y="73753"/>
                    <a:pt x="4537" y="73753"/>
                  </a:cubicBezTo>
                  <a:lnTo>
                    <a:pt x="9241" y="73753"/>
                  </a:lnTo>
                  <a:cubicBezTo>
                    <a:pt x="9241" y="73753"/>
                    <a:pt x="8507" y="49169"/>
                    <a:pt x="8907" y="38328"/>
                  </a:cubicBezTo>
                  <a:cubicBezTo>
                    <a:pt x="9407" y="26486"/>
                    <a:pt x="13143" y="0"/>
                    <a:pt x="13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4672223" y="4267814"/>
              <a:ext cx="172964" cy="54914"/>
            </a:xfrm>
            <a:custGeom>
              <a:avLst/>
              <a:gdLst/>
              <a:ahLst/>
              <a:cxnLst/>
              <a:rect l="l" t="t" r="r" b="b"/>
              <a:pathLst>
                <a:path w="6205" h="1970" extrusionOk="0">
                  <a:moveTo>
                    <a:pt x="6205" y="1"/>
                  </a:moveTo>
                  <a:lnTo>
                    <a:pt x="0" y="201"/>
                  </a:lnTo>
                  <a:lnTo>
                    <a:pt x="434" y="1969"/>
                  </a:lnTo>
                  <a:lnTo>
                    <a:pt x="5938" y="1969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4718719" y="2401830"/>
              <a:ext cx="182275" cy="729712"/>
            </a:xfrm>
            <a:custGeom>
              <a:avLst/>
              <a:gdLst/>
              <a:ahLst/>
              <a:cxnLst/>
              <a:rect l="l" t="t" r="r" b="b"/>
              <a:pathLst>
                <a:path w="6539" h="26178" extrusionOk="0">
                  <a:moveTo>
                    <a:pt x="4977" y="1"/>
                  </a:moveTo>
                  <a:cubicBezTo>
                    <a:pt x="4564" y="1"/>
                    <a:pt x="4076" y="501"/>
                    <a:pt x="3503" y="1660"/>
                  </a:cubicBezTo>
                  <a:cubicBezTo>
                    <a:pt x="0" y="8665"/>
                    <a:pt x="2802" y="21407"/>
                    <a:pt x="4036" y="26177"/>
                  </a:cubicBezTo>
                  <a:cubicBezTo>
                    <a:pt x="4637" y="19039"/>
                    <a:pt x="5704" y="10333"/>
                    <a:pt x="6538" y="3895"/>
                  </a:cubicBezTo>
                  <a:cubicBezTo>
                    <a:pt x="6217" y="1604"/>
                    <a:pt x="5717" y="1"/>
                    <a:pt x="49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4750331" y="2261197"/>
              <a:ext cx="550475" cy="2030777"/>
            </a:xfrm>
            <a:custGeom>
              <a:avLst/>
              <a:gdLst/>
              <a:ahLst/>
              <a:cxnLst/>
              <a:rect l="l" t="t" r="r" b="b"/>
              <a:pathLst>
                <a:path w="19748" h="72853" extrusionOk="0">
                  <a:moveTo>
                    <a:pt x="10408" y="0"/>
                  </a:moveTo>
                  <a:lnTo>
                    <a:pt x="0" y="33"/>
                  </a:lnTo>
                  <a:cubicBezTo>
                    <a:pt x="0" y="33"/>
                    <a:pt x="3203" y="27953"/>
                    <a:pt x="5638" y="36893"/>
                  </a:cubicBezTo>
                  <a:cubicBezTo>
                    <a:pt x="8506" y="47534"/>
                    <a:pt x="15044" y="72852"/>
                    <a:pt x="15044" y="72852"/>
                  </a:cubicBezTo>
                  <a:lnTo>
                    <a:pt x="19748" y="72218"/>
                  </a:lnTo>
                  <a:cubicBezTo>
                    <a:pt x="19748" y="72218"/>
                    <a:pt x="15545" y="44098"/>
                    <a:pt x="14177" y="38227"/>
                  </a:cubicBezTo>
                  <a:cubicBezTo>
                    <a:pt x="11208" y="25719"/>
                    <a:pt x="14177" y="7839"/>
                    <a:pt x="10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5129694" y="4217610"/>
              <a:ext cx="190665" cy="82789"/>
            </a:xfrm>
            <a:custGeom>
              <a:avLst/>
              <a:gdLst/>
              <a:ahLst/>
              <a:cxnLst/>
              <a:rect l="l" t="t" r="r" b="b"/>
              <a:pathLst>
                <a:path w="6840" h="2970" extrusionOk="0">
                  <a:moveTo>
                    <a:pt x="6839" y="1"/>
                  </a:moveTo>
                  <a:lnTo>
                    <a:pt x="1" y="1235"/>
                  </a:lnTo>
                  <a:lnTo>
                    <a:pt x="868" y="2969"/>
                  </a:lnTo>
                  <a:lnTo>
                    <a:pt x="6739" y="2202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4809846" y="1331229"/>
              <a:ext cx="21408" cy="28126"/>
            </a:xfrm>
            <a:custGeom>
              <a:avLst/>
              <a:gdLst/>
              <a:ahLst/>
              <a:cxnLst/>
              <a:rect l="l" t="t" r="r" b="b"/>
              <a:pathLst>
                <a:path w="768" h="1009" extrusionOk="0">
                  <a:moveTo>
                    <a:pt x="430" y="0"/>
                  </a:moveTo>
                  <a:cubicBezTo>
                    <a:pt x="272" y="0"/>
                    <a:pt x="98" y="190"/>
                    <a:pt x="67" y="438"/>
                  </a:cubicBezTo>
                  <a:cubicBezTo>
                    <a:pt x="0" y="704"/>
                    <a:pt x="134" y="971"/>
                    <a:pt x="300" y="1005"/>
                  </a:cubicBezTo>
                  <a:cubicBezTo>
                    <a:pt x="315" y="1007"/>
                    <a:pt x="329" y="1008"/>
                    <a:pt x="344" y="1008"/>
                  </a:cubicBezTo>
                  <a:cubicBezTo>
                    <a:pt x="524" y="1008"/>
                    <a:pt x="672" y="816"/>
                    <a:pt x="734" y="538"/>
                  </a:cubicBezTo>
                  <a:cubicBezTo>
                    <a:pt x="767" y="271"/>
                    <a:pt x="667" y="4"/>
                    <a:pt x="467" y="4"/>
                  </a:cubicBezTo>
                  <a:cubicBezTo>
                    <a:pt x="455" y="1"/>
                    <a:pt x="442" y="0"/>
                    <a:pt x="4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4723347" y="1315424"/>
              <a:ext cx="20488" cy="28126"/>
            </a:xfrm>
            <a:custGeom>
              <a:avLst/>
              <a:gdLst/>
              <a:ahLst/>
              <a:cxnLst/>
              <a:rect l="l" t="t" r="r" b="b"/>
              <a:pathLst>
                <a:path w="735" h="1009" extrusionOk="0">
                  <a:moveTo>
                    <a:pt x="424" y="0"/>
                  </a:moveTo>
                  <a:cubicBezTo>
                    <a:pt x="239" y="0"/>
                    <a:pt x="65" y="190"/>
                    <a:pt x="34" y="437"/>
                  </a:cubicBezTo>
                  <a:cubicBezTo>
                    <a:pt x="1" y="738"/>
                    <a:pt x="101" y="971"/>
                    <a:pt x="268" y="1005"/>
                  </a:cubicBezTo>
                  <a:cubicBezTo>
                    <a:pt x="282" y="1007"/>
                    <a:pt x="297" y="1008"/>
                    <a:pt x="311" y="1008"/>
                  </a:cubicBezTo>
                  <a:cubicBezTo>
                    <a:pt x="492" y="1008"/>
                    <a:pt x="640" y="818"/>
                    <a:pt x="701" y="571"/>
                  </a:cubicBezTo>
                  <a:cubicBezTo>
                    <a:pt x="735" y="271"/>
                    <a:pt x="635" y="37"/>
                    <a:pt x="468" y="4"/>
                  </a:cubicBezTo>
                  <a:cubicBezTo>
                    <a:pt x="453" y="1"/>
                    <a:pt x="439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4720559" y="1308064"/>
              <a:ext cx="17701" cy="10397"/>
            </a:xfrm>
            <a:custGeom>
              <a:avLst/>
              <a:gdLst/>
              <a:ahLst/>
              <a:cxnLst/>
              <a:rect l="l" t="t" r="r" b="b"/>
              <a:pathLst>
                <a:path w="635" h="373" extrusionOk="0">
                  <a:moveTo>
                    <a:pt x="1" y="1"/>
                  </a:moveTo>
                  <a:cubicBezTo>
                    <a:pt x="1" y="1"/>
                    <a:pt x="176" y="373"/>
                    <a:pt x="437" y="373"/>
                  </a:cubicBezTo>
                  <a:cubicBezTo>
                    <a:pt x="498" y="373"/>
                    <a:pt x="565" y="352"/>
                    <a:pt x="635" y="3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4727082" y="1348066"/>
              <a:ext cx="36293" cy="55025"/>
            </a:xfrm>
            <a:custGeom>
              <a:avLst/>
              <a:gdLst/>
              <a:ahLst/>
              <a:cxnLst/>
              <a:rect l="l" t="t" r="r" b="b"/>
              <a:pathLst>
                <a:path w="1302" h="1974" extrusionOk="0">
                  <a:moveTo>
                    <a:pt x="1301" y="0"/>
                  </a:moveTo>
                  <a:cubicBezTo>
                    <a:pt x="934" y="601"/>
                    <a:pt x="501" y="1134"/>
                    <a:pt x="0" y="1601"/>
                  </a:cubicBezTo>
                  <a:cubicBezTo>
                    <a:pt x="240" y="1841"/>
                    <a:pt x="534" y="1973"/>
                    <a:pt x="858" y="1973"/>
                  </a:cubicBezTo>
                  <a:cubicBezTo>
                    <a:pt x="894" y="1973"/>
                    <a:pt x="931" y="1972"/>
                    <a:pt x="968" y="1968"/>
                  </a:cubicBezTo>
                  <a:lnTo>
                    <a:pt x="1301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4773579" y="1418035"/>
              <a:ext cx="61381" cy="21185"/>
            </a:xfrm>
            <a:custGeom>
              <a:avLst/>
              <a:gdLst/>
              <a:ahLst/>
              <a:cxnLst/>
              <a:rect l="l" t="t" r="r" b="b"/>
              <a:pathLst>
                <a:path w="2202" h="760" extrusionOk="0">
                  <a:moveTo>
                    <a:pt x="2102" y="0"/>
                  </a:moveTo>
                  <a:cubicBezTo>
                    <a:pt x="2077" y="0"/>
                    <a:pt x="2052" y="9"/>
                    <a:pt x="2035" y="25"/>
                  </a:cubicBezTo>
                  <a:cubicBezTo>
                    <a:pt x="1637" y="397"/>
                    <a:pt x="1091" y="600"/>
                    <a:pt x="531" y="600"/>
                  </a:cubicBezTo>
                  <a:cubicBezTo>
                    <a:pt x="388" y="600"/>
                    <a:pt x="243" y="586"/>
                    <a:pt x="100" y="559"/>
                  </a:cubicBezTo>
                  <a:cubicBezTo>
                    <a:pt x="67" y="559"/>
                    <a:pt x="34" y="593"/>
                    <a:pt x="0" y="626"/>
                  </a:cubicBezTo>
                  <a:cubicBezTo>
                    <a:pt x="0" y="659"/>
                    <a:pt x="34" y="726"/>
                    <a:pt x="67" y="726"/>
                  </a:cubicBezTo>
                  <a:cubicBezTo>
                    <a:pt x="234" y="759"/>
                    <a:pt x="400" y="759"/>
                    <a:pt x="534" y="759"/>
                  </a:cubicBezTo>
                  <a:cubicBezTo>
                    <a:pt x="1134" y="759"/>
                    <a:pt x="1735" y="526"/>
                    <a:pt x="2168" y="126"/>
                  </a:cubicBezTo>
                  <a:cubicBezTo>
                    <a:pt x="2202" y="92"/>
                    <a:pt x="2202" y="59"/>
                    <a:pt x="2168" y="25"/>
                  </a:cubicBezTo>
                  <a:cubicBezTo>
                    <a:pt x="2152" y="9"/>
                    <a:pt x="2127" y="0"/>
                    <a:pt x="2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4921210" y="1361670"/>
              <a:ext cx="89507" cy="83095"/>
            </a:xfrm>
            <a:custGeom>
              <a:avLst/>
              <a:gdLst/>
              <a:ahLst/>
              <a:cxnLst/>
              <a:rect l="l" t="t" r="r" b="b"/>
              <a:pathLst>
                <a:path w="3211" h="2981" extrusionOk="0">
                  <a:moveTo>
                    <a:pt x="1853" y="0"/>
                  </a:moveTo>
                  <a:cubicBezTo>
                    <a:pt x="1085" y="0"/>
                    <a:pt x="427" y="893"/>
                    <a:pt x="208" y="1580"/>
                  </a:cubicBezTo>
                  <a:cubicBezTo>
                    <a:pt x="0" y="2294"/>
                    <a:pt x="269" y="2980"/>
                    <a:pt x="943" y="2980"/>
                  </a:cubicBezTo>
                  <a:cubicBezTo>
                    <a:pt x="1025" y="2980"/>
                    <a:pt x="1114" y="2970"/>
                    <a:pt x="1209" y="2948"/>
                  </a:cubicBezTo>
                  <a:cubicBezTo>
                    <a:pt x="1843" y="2748"/>
                    <a:pt x="2410" y="2348"/>
                    <a:pt x="2743" y="1781"/>
                  </a:cubicBezTo>
                  <a:cubicBezTo>
                    <a:pt x="3210" y="1080"/>
                    <a:pt x="2810" y="146"/>
                    <a:pt x="2009" y="13"/>
                  </a:cubicBezTo>
                  <a:cubicBezTo>
                    <a:pt x="1957" y="4"/>
                    <a:pt x="1905" y="0"/>
                    <a:pt x="1853" y="0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4827491" y="1288300"/>
              <a:ext cx="40029" cy="31889"/>
            </a:xfrm>
            <a:custGeom>
              <a:avLst/>
              <a:gdLst/>
              <a:ahLst/>
              <a:cxnLst/>
              <a:rect l="l" t="t" r="r" b="b"/>
              <a:pathLst>
                <a:path w="1436" h="1144" extrusionOk="0">
                  <a:moveTo>
                    <a:pt x="151" y="1"/>
                  </a:moveTo>
                  <a:cubicBezTo>
                    <a:pt x="79" y="1"/>
                    <a:pt x="34" y="61"/>
                    <a:pt x="34" y="143"/>
                  </a:cubicBezTo>
                  <a:cubicBezTo>
                    <a:pt x="1" y="243"/>
                    <a:pt x="68" y="310"/>
                    <a:pt x="168" y="310"/>
                  </a:cubicBezTo>
                  <a:cubicBezTo>
                    <a:pt x="568" y="410"/>
                    <a:pt x="935" y="677"/>
                    <a:pt x="1102" y="1044"/>
                  </a:cubicBezTo>
                  <a:cubicBezTo>
                    <a:pt x="1135" y="1110"/>
                    <a:pt x="1168" y="1110"/>
                    <a:pt x="1202" y="1144"/>
                  </a:cubicBezTo>
                  <a:lnTo>
                    <a:pt x="1335" y="1144"/>
                  </a:lnTo>
                  <a:cubicBezTo>
                    <a:pt x="1402" y="1077"/>
                    <a:pt x="1435" y="977"/>
                    <a:pt x="1402" y="910"/>
                  </a:cubicBezTo>
                  <a:cubicBezTo>
                    <a:pt x="1168" y="410"/>
                    <a:pt x="735" y="76"/>
                    <a:pt x="201" y="9"/>
                  </a:cubicBezTo>
                  <a:cubicBezTo>
                    <a:pt x="183" y="4"/>
                    <a:pt x="167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4705701" y="1261233"/>
              <a:ext cx="45576" cy="22690"/>
            </a:xfrm>
            <a:custGeom>
              <a:avLst/>
              <a:gdLst/>
              <a:ahLst/>
              <a:cxnLst/>
              <a:rect l="l" t="t" r="r" b="b"/>
              <a:pathLst>
                <a:path w="1635" h="814" extrusionOk="0">
                  <a:moveTo>
                    <a:pt x="1298" y="0"/>
                  </a:moveTo>
                  <a:cubicBezTo>
                    <a:pt x="835" y="0"/>
                    <a:pt x="387" y="197"/>
                    <a:pt x="67" y="547"/>
                  </a:cubicBezTo>
                  <a:cubicBezTo>
                    <a:pt x="0" y="614"/>
                    <a:pt x="0" y="714"/>
                    <a:pt x="67" y="780"/>
                  </a:cubicBezTo>
                  <a:cubicBezTo>
                    <a:pt x="100" y="814"/>
                    <a:pt x="134" y="814"/>
                    <a:pt x="200" y="814"/>
                  </a:cubicBezTo>
                  <a:cubicBezTo>
                    <a:pt x="234" y="814"/>
                    <a:pt x="267" y="780"/>
                    <a:pt x="300" y="747"/>
                  </a:cubicBezTo>
                  <a:cubicBezTo>
                    <a:pt x="556" y="491"/>
                    <a:pt x="885" y="332"/>
                    <a:pt x="1245" y="332"/>
                  </a:cubicBezTo>
                  <a:cubicBezTo>
                    <a:pt x="1307" y="332"/>
                    <a:pt x="1371" y="337"/>
                    <a:pt x="1434" y="347"/>
                  </a:cubicBezTo>
                  <a:cubicBezTo>
                    <a:pt x="1501" y="347"/>
                    <a:pt x="1601" y="313"/>
                    <a:pt x="1635" y="213"/>
                  </a:cubicBezTo>
                  <a:cubicBezTo>
                    <a:pt x="1635" y="113"/>
                    <a:pt x="1568" y="46"/>
                    <a:pt x="1501" y="13"/>
                  </a:cubicBezTo>
                  <a:cubicBezTo>
                    <a:pt x="1433" y="5"/>
                    <a:pt x="1366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5157597" y="4404072"/>
              <a:ext cx="52098" cy="23108"/>
            </a:xfrm>
            <a:custGeom>
              <a:avLst/>
              <a:gdLst/>
              <a:ahLst/>
              <a:cxnLst/>
              <a:rect l="l" t="t" r="r" b="b"/>
              <a:pathLst>
                <a:path w="1869" h="829" extrusionOk="0">
                  <a:moveTo>
                    <a:pt x="550" y="154"/>
                  </a:moveTo>
                  <a:cubicBezTo>
                    <a:pt x="842" y="154"/>
                    <a:pt x="1257" y="228"/>
                    <a:pt x="1568" y="317"/>
                  </a:cubicBezTo>
                  <a:lnTo>
                    <a:pt x="1568" y="350"/>
                  </a:lnTo>
                  <a:cubicBezTo>
                    <a:pt x="1171" y="549"/>
                    <a:pt x="811" y="655"/>
                    <a:pt x="570" y="655"/>
                  </a:cubicBezTo>
                  <a:cubicBezTo>
                    <a:pt x="487" y="655"/>
                    <a:pt x="419" y="642"/>
                    <a:pt x="368" y="617"/>
                  </a:cubicBezTo>
                  <a:cubicBezTo>
                    <a:pt x="268" y="550"/>
                    <a:pt x="201" y="450"/>
                    <a:pt x="201" y="350"/>
                  </a:cubicBezTo>
                  <a:cubicBezTo>
                    <a:pt x="201" y="317"/>
                    <a:pt x="201" y="250"/>
                    <a:pt x="234" y="217"/>
                  </a:cubicBezTo>
                  <a:cubicBezTo>
                    <a:pt x="290" y="172"/>
                    <a:pt x="405" y="154"/>
                    <a:pt x="550" y="154"/>
                  </a:cubicBezTo>
                  <a:close/>
                  <a:moveTo>
                    <a:pt x="582" y="0"/>
                  </a:moveTo>
                  <a:cubicBezTo>
                    <a:pt x="393" y="0"/>
                    <a:pt x="229" y="32"/>
                    <a:pt x="134" y="117"/>
                  </a:cubicBezTo>
                  <a:cubicBezTo>
                    <a:pt x="67" y="183"/>
                    <a:pt x="1" y="283"/>
                    <a:pt x="34" y="383"/>
                  </a:cubicBezTo>
                  <a:cubicBezTo>
                    <a:pt x="34" y="517"/>
                    <a:pt x="134" y="650"/>
                    <a:pt x="234" y="750"/>
                  </a:cubicBezTo>
                  <a:lnTo>
                    <a:pt x="268" y="784"/>
                  </a:lnTo>
                  <a:cubicBezTo>
                    <a:pt x="343" y="815"/>
                    <a:pt x="430" y="829"/>
                    <a:pt x="524" y="829"/>
                  </a:cubicBezTo>
                  <a:cubicBezTo>
                    <a:pt x="932" y="829"/>
                    <a:pt x="1477" y="573"/>
                    <a:pt x="1802" y="383"/>
                  </a:cubicBezTo>
                  <a:cubicBezTo>
                    <a:pt x="1835" y="350"/>
                    <a:pt x="1869" y="350"/>
                    <a:pt x="1869" y="317"/>
                  </a:cubicBezTo>
                  <a:cubicBezTo>
                    <a:pt x="1869" y="283"/>
                    <a:pt x="1835" y="250"/>
                    <a:pt x="1802" y="250"/>
                  </a:cubicBezTo>
                  <a:cubicBezTo>
                    <a:pt x="1706" y="202"/>
                    <a:pt x="1062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5172483" y="4376865"/>
              <a:ext cx="37213" cy="37910"/>
            </a:xfrm>
            <a:custGeom>
              <a:avLst/>
              <a:gdLst/>
              <a:ahLst/>
              <a:cxnLst/>
              <a:rect l="l" t="t" r="r" b="b"/>
              <a:pathLst>
                <a:path w="1335" h="1360" extrusionOk="0">
                  <a:moveTo>
                    <a:pt x="397" y="167"/>
                  </a:moveTo>
                  <a:cubicBezTo>
                    <a:pt x="434" y="167"/>
                    <a:pt x="467" y="175"/>
                    <a:pt x="501" y="192"/>
                  </a:cubicBezTo>
                  <a:cubicBezTo>
                    <a:pt x="534" y="192"/>
                    <a:pt x="534" y="192"/>
                    <a:pt x="567" y="225"/>
                  </a:cubicBezTo>
                  <a:cubicBezTo>
                    <a:pt x="834" y="459"/>
                    <a:pt x="1034" y="792"/>
                    <a:pt x="1135" y="1159"/>
                  </a:cubicBezTo>
                  <a:cubicBezTo>
                    <a:pt x="734" y="992"/>
                    <a:pt x="201" y="559"/>
                    <a:pt x="167" y="325"/>
                  </a:cubicBezTo>
                  <a:cubicBezTo>
                    <a:pt x="167" y="292"/>
                    <a:pt x="167" y="225"/>
                    <a:pt x="267" y="192"/>
                  </a:cubicBezTo>
                  <a:cubicBezTo>
                    <a:pt x="317" y="175"/>
                    <a:pt x="359" y="167"/>
                    <a:pt x="397" y="167"/>
                  </a:cubicBezTo>
                  <a:close/>
                  <a:moveTo>
                    <a:pt x="397" y="0"/>
                  </a:moveTo>
                  <a:cubicBezTo>
                    <a:pt x="334" y="0"/>
                    <a:pt x="267" y="8"/>
                    <a:pt x="201" y="25"/>
                  </a:cubicBezTo>
                  <a:cubicBezTo>
                    <a:pt x="67" y="58"/>
                    <a:pt x="0" y="192"/>
                    <a:pt x="0" y="325"/>
                  </a:cubicBezTo>
                  <a:cubicBezTo>
                    <a:pt x="34" y="592"/>
                    <a:pt x="367" y="892"/>
                    <a:pt x="701" y="1126"/>
                  </a:cubicBezTo>
                  <a:cubicBezTo>
                    <a:pt x="868" y="1226"/>
                    <a:pt x="1068" y="1293"/>
                    <a:pt x="1268" y="1359"/>
                  </a:cubicBezTo>
                  <a:cubicBezTo>
                    <a:pt x="1268" y="1359"/>
                    <a:pt x="1301" y="1359"/>
                    <a:pt x="1335" y="1326"/>
                  </a:cubicBezTo>
                  <a:cubicBezTo>
                    <a:pt x="1335" y="1326"/>
                    <a:pt x="1335" y="1293"/>
                    <a:pt x="1335" y="1259"/>
                  </a:cubicBezTo>
                  <a:cubicBezTo>
                    <a:pt x="1335" y="1226"/>
                    <a:pt x="1034" y="259"/>
                    <a:pt x="567" y="25"/>
                  </a:cubicBezTo>
                  <a:cubicBezTo>
                    <a:pt x="517" y="8"/>
                    <a:pt x="459" y="0"/>
                    <a:pt x="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4651762" y="4430219"/>
              <a:ext cx="60461" cy="25478"/>
            </a:xfrm>
            <a:custGeom>
              <a:avLst/>
              <a:gdLst/>
              <a:ahLst/>
              <a:cxnLst/>
              <a:rect l="l" t="t" r="r" b="b"/>
              <a:pathLst>
                <a:path w="2169" h="914" extrusionOk="0">
                  <a:moveTo>
                    <a:pt x="367" y="179"/>
                  </a:moveTo>
                  <a:cubicBezTo>
                    <a:pt x="868" y="246"/>
                    <a:pt x="1368" y="413"/>
                    <a:pt x="1835" y="680"/>
                  </a:cubicBezTo>
                  <a:cubicBezTo>
                    <a:pt x="1547" y="717"/>
                    <a:pt x="1283" y="736"/>
                    <a:pt x="1055" y="736"/>
                  </a:cubicBezTo>
                  <a:cubicBezTo>
                    <a:pt x="674" y="736"/>
                    <a:pt x="392" y="684"/>
                    <a:pt x="267" y="580"/>
                  </a:cubicBezTo>
                  <a:cubicBezTo>
                    <a:pt x="201" y="513"/>
                    <a:pt x="167" y="413"/>
                    <a:pt x="167" y="313"/>
                  </a:cubicBezTo>
                  <a:cubicBezTo>
                    <a:pt x="167" y="279"/>
                    <a:pt x="201" y="246"/>
                    <a:pt x="234" y="213"/>
                  </a:cubicBezTo>
                  <a:cubicBezTo>
                    <a:pt x="267" y="179"/>
                    <a:pt x="334" y="179"/>
                    <a:pt x="367" y="179"/>
                  </a:cubicBezTo>
                  <a:close/>
                  <a:moveTo>
                    <a:pt x="381" y="0"/>
                  </a:moveTo>
                  <a:cubicBezTo>
                    <a:pt x="295" y="0"/>
                    <a:pt x="222" y="14"/>
                    <a:pt x="167" y="46"/>
                  </a:cubicBezTo>
                  <a:cubicBezTo>
                    <a:pt x="67" y="113"/>
                    <a:pt x="34" y="179"/>
                    <a:pt x="34" y="279"/>
                  </a:cubicBezTo>
                  <a:cubicBezTo>
                    <a:pt x="0" y="446"/>
                    <a:pt x="67" y="580"/>
                    <a:pt x="167" y="680"/>
                  </a:cubicBezTo>
                  <a:cubicBezTo>
                    <a:pt x="401" y="846"/>
                    <a:pt x="701" y="913"/>
                    <a:pt x="1001" y="913"/>
                  </a:cubicBezTo>
                  <a:cubicBezTo>
                    <a:pt x="1368" y="880"/>
                    <a:pt x="1735" y="846"/>
                    <a:pt x="2102" y="780"/>
                  </a:cubicBezTo>
                  <a:cubicBezTo>
                    <a:pt x="2135" y="746"/>
                    <a:pt x="2169" y="746"/>
                    <a:pt x="2169" y="713"/>
                  </a:cubicBezTo>
                  <a:cubicBezTo>
                    <a:pt x="2169" y="680"/>
                    <a:pt x="2169" y="613"/>
                    <a:pt x="2135" y="613"/>
                  </a:cubicBezTo>
                  <a:cubicBezTo>
                    <a:pt x="1991" y="555"/>
                    <a:pt x="927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4673142" y="4408225"/>
              <a:ext cx="38161" cy="43736"/>
            </a:xfrm>
            <a:custGeom>
              <a:avLst/>
              <a:gdLst/>
              <a:ahLst/>
              <a:cxnLst/>
              <a:rect l="l" t="t" r="r" b="b"/>
              <a:pathLst>
                <a:path w="1369" h="1569" extrusionOk="0">
                  <a:moveTo>
                    <a:pt x="468" y="168"/>
                  </a:moveTo>
                  <a:cubicBezTo>
                    <a:pt x="568" y="168"/>
                    <a:pt x="668" y="201"/>
                    <a:pt x="734" y="268"/>
                  </a:cubicBezTo>
                  <a:cubicBezTo>
                    <a:pt x="1001" y="568"/>
                    <a:pt x="1168" y="935"/>
                    <a:pt x="1201" y="1335"/>
                  </a:cubicBezTo>
                  <a:cubicBezTo>
                    <a:pt x="768" y="1102"/>
                    <a:pt x="201" y="501"/>
                    <a:pt x="267" y="268"/>
                  </a:cubicBezTo>
                  <a:cubicBezTo>
                    <a:pt x="267" y="234"/>
                    <a:pt x="267" y="168"/>
                    <a:pt x="401" y="168"/>
                  </a:cubicBezTo>
                  <a:close/>
                  <a:moveTo>
                    <a:pt x="401" y="1"/>
                  </a:moveTo>
                  <a:cubicBezTo>
                    <a:pt x="167" y="34"/>
                    <a:pt x="101" y="134"/>
                    <a:pt x="101" y="234"/>
                  </a:cubicBezTo>
                  <a:cubicBezTo>
                    <a:pt x="1" y="635"/>
                    <a:pt x="835" y="1402"/>
                    <a:pt x="1268" y="1569"/>
                  </a:cubicBezTo>
                  <a:lnTo>
                    <a:pt x="1335" y="1569"/>
                  </a:lnTo>
                  <a:cubicBezTo>
                    <a:pt x="1368" y="1535"/>
                    <a:pt x="1368" y="1502"/>
                    <a:pt x="1368" y="1502"/>
                  </a:cubicBezTo>
                  <a:cubicBezTo>
                    <a:pt x="1368" y="1435"/>
                    <a:pt x="1302" y="501"/>
                    <a:pt x="868" y="134"/>
                  </a:cubicBezTo>
                  <a:cubicBezTo>
                    <a:pt x="734" y="34"/>
                    <a:pt x="568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4634088" y="2235161"/>
              <a:ext cx="424035" cy="43708"/>
            </a:xfrm>
            <a:custGeom>
              <a:avLst/>
              <a:gdLst/>
              <a:ahLst/>
              <a:cxnLst/>
              <a:rect l="l" t="t" r="r" b="b"/>
              <a:pathLst>
                <a:path w="15212" h="1568" extrusionOk="0">
                  <a:moveTo>
                    <a:pt x="234" y="0"/>
                  </a:moveTo>
                  <a:cubicBezTo>
                    <a:pt x="101" y="0"/>
                    <a:pt x="1" y="100"/>
                    <a:pt x="1" y="167"/>
                  </a:cubicBezTo>
                  <a:lnTo>
                    <a:pt x="101" y="1434"/>
                  </a:lnTo>
                  <a:cubicBezTo>
                    <a:pt x="134" y="1501"/>
                    <a:pt x="234" y="1568"/>
                    <a:pt x="368" y="1568"/>
                  </a:cubicBezTo>
                  <a:lnTo>
                    <a:pt x="14945" y="1568"/>
                  </a:lnTo>
                  <a:cubicBezTo>
                    <a:pt x="15078" y="1568"/>
                    <a:pt x="15211" y="1468"/>
                    <a:pt x="15178" y="1368"/>
                  </a:cubicBezTo>
                  <a:lnTo>
                    <a:pt x="14811" y="134"/>
                  </a:lnTo>
                  <a:cubicBezTo>
                    <a:pt x="14744" y="33"/>
                    <a:pt x="14644" y="0"/>
                    <a:pt x="145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4984655" y="2231425"/>
              <a:ext cx="23276" cy="52098"/>
            </a:xfrm>
            <a:custGeom>
              <a:avLst/>
              <a:gdLst/>
              <a:ahLst/>
              <a:cxnLst/>
              <a:rect l="l" t="t" r="r" b="b"/>
              <a:pathLst>
                <a:path w="835" h="1869" extrusionOk="0">
                  <a:moveTo>
                    <a:pt x="134" y="1"/>
                  </a:moveTo>
                  <a:cubicBezTo>
                    <a:pt x="34" y="1"/>
                    <a:pt x="0" y="67"/>
                    <a:pt x="0" y="101"/>
                  </a:cubicBezTo>
                  <a:lnTo>
                    <a:pt x="167" y="1769"/>
                  </a:lnTo>
                  <a:cubicBezTo>
                    <a:pt x="167" y="1835"/>
                    <a:pt x="234" y="1869"/>
                    <a:pt x="334" y="1869"/>
                  </a:cubicBezTo>
                  <a:lnTo>
                    <a:pt x="701" y="1869"/>
                  </a:lnTo>
                  <a:cubicBezTo>
                    <a:pt x="767" y="1869"/>
                    <a:pt x="834" y="1835"/>
                    <a:pt x="834" y="1769"/>
                  </a:cubicBezTo>
                  <a:lnTo>
                    <a:pt x="667" y="101"/>
                  </a:lnTo>
                  <a:cubicBezTo>
                    <a:pt x="667" y="67"/>
                    <a:pt x="567" y="1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4664780" y="2231425"/>
              <a:ext cx="24196" cy="52098"/>
            </a:xfrm>
            <a:custGeom>
              <a:avLst/>
              <a:gdLst/>
              <a:ahLst/>
              <a:cxnLst/>
              <a:rect l="l" t="t" r="r" b="b"/>
              <a:pathLst>
                <a:path w="868" h="1869" extrusionOk="0">
                  <a:moveTo>
                    <a:pt x="134" y="1"/>
                  </a:moveTo>
                  <a:cubicBezTo>
                    <a:pt x="34" y="1"/>
                    <a:pt x="0" y="67"/>
                    <a:pt x="0" y="101"/>
                  </a:cubicBezTo>
                  <a:lnTo>
                    <a:pt x="167" y="1769"/>
                  </a:lnTo>
                  <a:cubicBezTo>
                    <a:pt x="201" y="1835"/>
                    <a:pt x="267" y="1869"/>
                    <a:pt x="334" y="1869"/>
                  </a:cubicBezTo>
                  <a:lnTo>
                    <a:pt x="734" y="1869"/>
                  </a:lnTo>
                  <a:cubicBezTo>
                    <a:pt x="801" y="1869"/>
                    <a:pt x="868" y="1835"/>
                    <a:pt x="834" y="1769"/>
                  </a:cubicBezTo>
                  <a:lnTo>
                    <a:pt x="668" y="101"/>
                  </a:lnTo>
                  <a:cubicBezTo>
                    <a:pt x="668" y="67"/>
                    <a:pt x="601" y="1"/>
                    <a:pt x="5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4823784" y="2231425"/>
              <a:ext cx="24196" cy="52098"/>
            </a:xfrm>
            <a:custGeom>
              <a:avLst/>
              <a:gdLst/>
              <a:ahLst/>
              <a:cxnLst/>
              <a:rect l="l" t="t" r="r" b="b"/>
              <a:pathLst>
                <a:path w="868" h="1869" extrusionOk="0">
                  <a:moveTo>
                    <a:pt x="134" y="1"/>
                  </a:moveTo>
                  <a:cubicBezTo>
                    <a:pt x="67" y="1"/>
                    <a:pt x="0" y="67"/>
                    <a:pt x="34" y="101"/>
                  </a:cubicBezTo>
                  <a:lnTo>
                    <a:pt x="201" y="1769"/>
                  </a:lnTo>
                  <a:cubicBezTo>
                    <a:pt x="201" y="1835"/>
                    <a:pt x="267" y="1869"/>
                    <a:pt x="334" y="1869"/>
                  </a:cubicBezTo>
                  <a:lnTo>
                    <a:pt x="734" y="1869"/>
                  </a:lnTo>
                  <a:cubicBezTo>
                    <a:pt x="801" y="1869"/>
                    <a:pt x="868" y="1835"/>
                    <a:pt x="868" y="1769"/>
                  </a:cubicBezTo>
                  <a:lnTo>
                    <a:pt x="668" y="101"/>
                  </a:lnTo>
                  <a:cubicBezTo>
                    <a:pt x="668" y="67"/>
                    <a:pt x="601" y="1"/>
                    <a:pt x="5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4807978" y="1322950"/>
              <a:ext cx="17701" cy="10732"/>
            </a:xfrm>
            <a:custGeom>
              <a:avLst/>
              <a:gdLst/>
              <a:ahLst/>
              <a:cxnLst/>
              <a:rect l="l" t="t" r="r" b="b"/>
              <a:pathLst>
                <a:path w="635" h="385" extrusionOk="0">
                  <a:moveTo>
                    <a:pt x="0" y="1"/>
                  </a:moveTo>
                  <a:cubicBezTo>
                    <a:pt x="0" y="1"/>
                    <a:pt x="150" y="385"/>
                    <a:pt x="415" y="385"/>
                  </a:cubicBezTo>
                  <a:cubicBezTo>
                    <a:pt x="481" y="385"/>
                    <a:pt x="554" y="361"/>
                    <a:pt x="634" y="3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4524369" y="1639118"/>
              <a:ext cx="753182" cy="2219519"/>
            </a:xfrm>
            <a:custGeom>
              <a:avLst/>
              <a:gdLst/>
              <a:ahLst/>
              <a:cxnLst/>
              <a:rect l="l" t="t" r="r" b="b"/>
              <a:pathLst>
                <a:path w="27020" h="79624" extrusionOk="0">
                  <a:moveTo>
                    <a:pt x="8673" y="0"/>
                  </a:moveTo>
                  <a:cubicBezTo>
                    <a:pt x="7005" y="134"/>
                    <a:pt x="3136" y="400"/>
                    <a:pt x="2269" y="1134"/>
                  </a:cubicBezTo>
                  <a:cubicBezTo>
                    <a:pt x="1435" y="1868"/>
                    <a:pt x="1135" y="16312"/>
                    <a:pt x="1835" y="21415"/>
                  </a:cubicBezTo>
                  <a:cubicBezTo>
                    <a:pt x="2536" y="26519"/>
                    <a:pt x="0" y="71151"/>
                    <a:pt x="1201" y="79624"/>
                  </a:cubicBezTo>
                  <a:cubicBezTo>
                    <a:pt x="6945" y="79204"/>
                    <a:pt x="9976" y="79119"/>
                    <a:pt x="11481" y="79119"/>
                  </a:cubicBezTo>
                  <a:cubicBezTo>
                    <a:pt x="12484" y="79119"/>
                    <a:pt x="12810" y="79157"/>
                    <a:pt x="12810" y="79157"/>
                  </a:cubicBezTo>
                  <a:lnTo>
                    <a:pt x="13177" y="76555"/>
                  </a:lnTo>
                  <a:lnTo>
                    <a:pt x="14211" y="79224"/>
                  </a:lnTo>
                  <a:cubicBezTo>
                    <a:pt x="14211" y="79224"/>
                    <a:pt x="19249" y="78777"/>
                    <a:pt x="23109" y="78777"/>
                  </a:cubicBezTo>
                  <a:cubicBezTo>
                    <a:pt x="24832" y="78777"/>
                    <a:pt x="26320" y="78866"/>
                    <a:pt x="27020" y="79123"/>
                  </a:cubicBezTo>
                  <a:cubicBezTo>
                    <a:pt x="26953" y="70784"/>
                    <a:pt x="23017" y="30055"/>
                    <a:pt x="19881" y="21716"/>
                  </a:cubicBezTo>
                  <a:cubicBezTo>
                    <a:pt x="20949" y="11275"/>
                    <a:pt x="22316" y="1568"/>
                    <a:pt x="21649" y="801"/>
                  </a:cubicBezTo>
                  <a:cubicBezTo>
                    <a:pt x="20949" y="34"/>
                    <a:pt x="15178" y="0"/>
                    <a:pt x="15178" y="0"/>
                  </a:cubicBezTo>
                  <a:cubicBezTo>
                    <a:pt x="14111" y="1134"/>
                    <a:pt x="12676" y="1835"/>
                    <a:pt x="11142" y="1935"/>
                  </a:cubicBezTo>
                  <a:cubicBezTo>
                    <a:pt x="11102" y="1936"/>
                    <a:pt x="11063" y="1936"/>
                    <a:pt x="11024" y="1936"/>
                  </a:cubicBezTo>
                  <a:cubicBezTo>
                    <a:pt x="8706" y="1936"/>
                    <a:pt x="8673" y="0"/>
                    <a:pt x="8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4524369" y="1639118"/>
              <a:ext cx="753182" cy="2219519"/>
            </a:xfrm>
            <a:custGeom>
              <a:avLst/>
              <a:gdLst/>
              <a:ahLst/>
              <a:cxnLst/>
              <a:rect l="l" t="t" r="r" b="b"/>
              <a:pathLst>
                <a:path w="27020" h="79624" extrusionOk="0">
                  <a:moveTo>
                    <a:pt x="8673" y="0"/>
                  </a:moveTo>
                  <a:cubicBezTo>
                    <a:pt x="7005" y="134"/>
                    <a:pt x="3136" y="400"/>
                    <a:pt x="2269" y="1134"/>
                  </a:cubicBezTo>
                  <a:cubicBezTo>
                    <a:pt x="1435" y="1868"/>
                    <a:pt x="1135" y="16312"/>
                    <a:pt x="1835" y="21415"/>
                  </a:cubicBezTo>
                  <a:cubicBezTo>
                    <a:pt x="2536" y="26519"/>
                    <a:pt x="0" y="71151"/>
                    <a:pt x="1201" y="79624"/>
                  </a:cubicBezTo>
                  <a:cubicBezTo>
                    <a:pt x="6945" y="79204"/>
                    <a:pt x="9976" y="79119"/>
                    <a:pt x="11481" y="79119"/>
                  </a:cubicBezTo>
                  <a:cubicBezTo>
                    <a:pt x="12484" y="79119"/>
                    <a:pt x="12810" y="79157"/>
                    <a:pt x="12810" y="79157"/>
                  </a:cubicBezTo>
                  <a:lnTo>
                    <a:pt x="13177" y="76555"/>
                  </a:lnTo>
                  <a:lnTo>
                    <a:pt x="14211" y="79224"/>
                  </a:lnTo>
                  <a:cubicBezTo>
                    <a:pt x="14211" y="79224"/>
                    <a:pt x="19249" y="78777"/>
                    <a:pt x="23109" y="78777"/>
                  </a:cubicBezTo>
                  <a:cubicBezTo>
                    <a:pt x="24832" y="78777"/>
                    <a:pt x="26320" y="78866"/>
                    <a:pt x="27020" y="79123"/>
                  </a:cubicBezTo>
                  <a:cubicBezTo>
                    <a:pt x="26953" y="70784"/>
                    <a:pt x="23017" y="30055"/>
                    <a:pt x="19881" y="21716"/>
                  </a:cubicBezTo>
                  <a:cubicBezTo>
                    <a:pt x="20949" y="11275"/>
                    <a:pt x="22316" y="1568"/>
                    <a:pt x="21649" y="801"/>
                  </a:cubicBezTo>
                  <a:cubicBezTo>
                    <a:pt x="20949" y="34"/>
                    <a:pt x="15178" y="0"/>
                    <a:pt x="15178" y="0"/>
                  </a:cubicBezTo>
                  <a:cubicBezTo>
                    <a:pt x="14111" y="1134"/>
                    <a:pt x="12676" y="1835"/>
                    <a:pt x="11142" y="1935"/>
                  </a:cubicBezTo>
                  <a:cubicBezTo>
                    <a:pt x="11102" y="1936"/>
                    <a:pt x="11063" y="1936"/>
                    <a:pt x="11024" y="1936"/>
                  </a:cubicBezTo>
                  <a:cubicBezTo>
                    <a:pt x="8706" y="1936"/>
                    <a:pt x="8673" y="0"/>
                    <a:pt x="8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4900972" y="2184928"/>
              <a:ext cx="181327" cy="65283"/>
            </a:xfrm>
            <a:custGeom>
              <a:avLst/>
              <a:gdLst/>
              <a:ahLst/>
              <a:cxnLst/>
              <a:rect l="l" t="t" r="r" b="b"/>
              <a:pathLst>
                <a:path w="6505" h="2342" extrusionOk="0">
                  <a:moveTo>
                    <a:pt x="0" y="1"/>
                  </a:moveTo>
                  <a:cubicBezTo>
                    <a:pt x="33" y="701"/>
                    <a:pt x="134" y="1402"/>
                    <a:pt x="334" y="2069"/>
                  </a:cubicBezTo>
                  <a:cubicBezTo>
                    <a:pt x="941" y="2272"/>
                    <a:pt x="2260" y="2342"/>
                    <a:pt x="3584" y="2342"/>
                  </a:cubicBezTo>
                  <a:cubicBezTo>
                    <a:pt x="4658" y="2342"/>
                    <a:pt x="5736" y="2296"/>
                    <a:pt x="6438" y="2236"/>
                  </a:cubicBezTo>
                  <a:lnTo>
                    <a:pt x="6405" y="2136"/>
                  </a:lnTo>
                  <a:lnTo>
                    <a:pt x="6505" y="1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5065551" y="1832521"/>
              <a:ext cx="54886" cy="204603"/>
            </a:xfrm>
            <a:custGeom>
              <a:avLst/>
              <a:gdLst/>
              <a:ahLst/>
              <a:cxnLst/>
              <a:rect l="l" t="t" r="r" b="b"/>
              <a:pathLst>
                <a:path w="1969" h="7340" extrusionOk="0">
                  <a:moveTo>
                    <a:pt x="0" y="0"/>
                  </a:moveTo>
                  <a:cubicBezTo>
                    <a:pt x="0" y="1935"/>
                    <a:pt x="367" y="5204"/>
                    <a:pt x="1301" y="7339"/>
                  </a:cubicBezTo>
                  <a:cubicBezTo>
                    <a:pt x="1535" y="5104"/>
                    <a:pt x="1768" y="3003"/>
                    <a:pt x="1968" y="116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" name="Google Shape;394;p30"/>
            <p:cNvSpPr/>
            <p:nvPr/>
          </p:nvSpPr>
          <p:spPr>
            <a:xfrm>
              <a:off x="4809846" y="1689546"/>
              <a:ext cx="85548" cy="2086360"/>
            </a:xfrm>
            <a:custGeom>
              <a:avLst/>
              <a:gdLst/>
              <a:ahLst/>
              <a:cxnLst/>
              <a:rect l="l" t="t" r="r" b="b"/>
              <a:pathLst>
                <a:path w="3069" h="74847" extrusionOk="0">
                  <a:moveTo>
                    <a:pt x="517" y="1"/>
                  </a:moveTo>
                  <a:cubicBezTo>
                    <a:pt x="459" y="1"/>
                    <a:pt x="400" y="42"/>
                    <a:pt x="400" y="126"/>
                  </a:cubicBezTo>
                  <a:cubicBezTo>
                    <a:pt x="400" y="193"/>
                    <a:pt x="134" y="6731"/>
                    <a:pt x="67" y="20707"/>
                  </a:cubicBezTo>
                  <a:cubicBezTo>
                    <a:pt x="0" y="43724"/>
                    <a:pt x="2802" y="74446"/>
                    <a:pt x="2835" y="74746"/>
                  </a:cubicBezTo>
                  <a:cubicBezTo>
                    <a:pt x="2835" y="74813"/>
                    <a:pt x="2902" y="74846"/>
                    <a:pt x="2936" y="74846"/>
                  </a:cubicBezTo>
                  <a:lnTo>
                    <a:pt x="2969" y="74846"/>
                  </a:lnTo>
                  <a:cubicBezTo>
                    <a:pt x="3036" y="74846"/>
                    <a:pt x="3069" y="74779"/>
                    <a:pt x="3069" y="74713"/>
                  </a:cubicBezTo>
                  <a:cubicBezTo>
                    <a:pt x="3036" y="74412"/>
                    <a:pt x="234" y="43724"/>
                    <a:pt x="300" y="20707"/>
                  </a:cubicBezTo>
                  <a:cubicBezTo>
                    <a:pt x="367" y="6731"/>
                    <a:pt x="634" y="193"/>
                    <a:pt x="634" y="126"/>
                  </a:cubicBezTo>
                  <a:cubicBezTo>
                    <a:pt x="634" y="42"/>
                    <a:pt x="576" y="1"/>
                    <a:pt x="5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4959372" y="2231537"/>
              <a:ext cx="132239" cy="141243"/>
            </a:xfrm>
            <a:custGeom>
              <a:avLst/>
              <a:gdLst/>
              <a:ahLst/>
              <a:cxnLst/>
              <a:rect l="l" t="t" r="r" b="b"/>
              <a:pathLst>
                <a:path w="4744" h="5067" extrusionOk="0">
                  <a:moveTo>
                    <a:pt x="142" y="0"/>
                  </a:moveTo>
                  <a:cubicBezTo>
                    <a:pt x="67" y="0"/>
                    <a:pt x="0" y="64"/>
                    <a:pt x="40" y="163"/>
                  </a:cubicBezTo>
                  <a:cubicBezTo>
                    <a:pt x="874" y="2298"/>
                    <a:pt x="2475" y="4033"/>
                    <a:pt x="4543" y="5067"/>
                  </a:cubicBezTo>
                  <a:lnTo>
                    <a:pt x="4610" y="5067"/>
                  </a:lnTo>
                  <a:cubicBezTo>
                    <a:pt x="4643" y="5067"/>
                    <a:pt x="4677" y="5034"/>
                    <a:pt x="4710" y="5000"/>
                  </a:cubicBezTo>
                  <a:cubicBezTo>
                    <a:pt x="4743" y="4934"/>
                    <a:pt x="4710" y="4867"/>
                    <a:pt x="4643" y="4833"/>
                  </a:cubicBezTo>
                  <a:cubicBezTo>
                    <a:pt x="2642" y="3833"/>
                    <a:pt x="1107" y="2165"/>
                    <a:pt x="273" y="97"/>
                  </a:cubicBezTo>
                  <a:cubicBezTo>
                    <a:pt x="247" y="29"/>
                    <a:pt x="19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4513218" y="1905054"/>
              <a:ext cx="349553" cy="396187"/>
            </a:xfrm>
            <a:custGeom>
              <a:avLst/>
              <a:gdLst/>
              <a:ahLst/>
              <a:cxnLst/>
              <a:rect l="l" t="t" r="r" b="b"/>
              <a:pathLst>
                <a:path w="12540" h="14213" extrusionOk="0">
                  <a:moveTo>
                    <a:pt x="734" y="0"/>
                  </a:moveTo>
                  <a:cubicBezTo>
                    <a:pt x="334" y="0"/>
                    <a:pt x="0" y="367"/>
                    <a:pt x="67" y="768"/>
                  </a:cubicBezTo>
                  <a:lnTo>
                    <a:pt x="1735" y="13443"/>
                  </a:lnTo>
                  <a:cubicBezTo>
                    <a:pt x="1801" y="13877"/>
                    <a:pt x="2135" y="14210"/>
                    <a:pt x="2602" y="14210"/>
                  </a:cubicBezTo>
                  <a:lnTo>
                    <a:pt x="11809" y="14210"/>
                  </a:lnTo>
                  <a:cubicBezTo>
                    <a:pt x="11826" y="14212"/>
                    <a:pt x="11842" y="14212"/>
                    <a:pt x="11859" y="14212"/>
                  </a:cubicBezTo>
                  <a:cubicBezTo>
                    <a:pt x="12265" y="14212"/>
                    <a:pt x="12540" y="13828"/>
                    <a:pt x="12476" y="13443"/>
                  </a:cubicBezTo>
                  <a:lnTo>
                    <a:pt x="10841" y="768"/>
                  </a:lnTo>
                  <a:cubicBezTo>
                    <a:pt x="10775" y="334"/>
                    <a:pt x="10408" y="34"/>
                    <a:pt x="9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4843297" y="2037102"/>
              <a:ext cx="88364" cy="118775"/>
            </a:xfrm>
            <a:custGeom>
              <a:avLst/>
              <a:gdLst/>
              <a:ahLst/>
              <a:cxnLst/>
              <a:rect l="l" t="t" r="r" b="b"/>
              <a:pathLst>
                <a:path w="3170" h="4261" extrusionOk="0">
                  <a:moveTo>
                    <a:pt x="201" y="0"/>
                  </a:moveTo>
                  <a:lnTo>
                    <a:pt x="1" y="3569"/>
                  </a:lnTo>
                  <a:cubicBezTo>
                    <a:pt x="1" y="3569"/>
                    <a:pt x="1126" y="4260"/>
                    <a:pt x="2222" y="4260"/>
                  </a:cubicBezTo>
                  <a:cubicBezTo>
                    <a:pt x="2551" y="4260"/>
                    <a:pt x="2877" y="4198"/>
                    <a:pt x="3170" y="4036"/>
                  </a:cubicBezTo>
                  <a:lnTo>
                    <a:pt x="2936" y="2602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4594114" y="2238868"/>
              <a:ext cx="72559" cy="133912"/>
            </a:xfrm>
            <a:custGeom>
              <a:avLst/>
              <a:gdLst/>
              <a:ahLst/>
              <a:cxnLst/>
              <a:rect l="l" t="t" r="r" b="b"/>
              <a:pathLst>
                <a:path w="2603" h="4804" extrusionOk="0">
                  <a:moveTo>
                    <a:pt x="2502" y="1"/>
                  </a:moveTo>
                  <a:cubicBezTo>
                    <a:pt x="2435" y="1"/>
                    <a:pt x="2369" y="34"/>
                    <a:pt x="2369" y="101"/>
                  </a:cubicBezTo>
                  <a:cubicBezTo>
                    <a:pt x="2035" y="1802"/>
                    <a:pt x="1234" y="3370"/>
                    <a:pt x="34" y="4604"/>
                  </a:cubicBezTo>
                  <a:cubicBezTo>
                    <a:pt x="0" y="4637"/>
                    <a:pt x="0" y="4704"/>
                    <a:pt x="34" y="4771"/>
                  </a:cubicBezTo>
                  <a:cubicBezTo>
                    <a:pt x="67" y="4771"/>
                    <a:pt x="100" y="4804"/>
                    <a:pt x="134" y="4804"/>
                  </a:cubicBezTo>
                  <a:cubicBezTo>
                    <a:pt x="167" y="4804"/>
                    <a:pt x="200" y="4771"/>
                    <a:pt x="234" y="4771"/>
                  </a:cubicBezTo>
                  <a:cubicBezTo>
                    <a:pt x="2335" y="2469"/>
                    <a:pt x="2602" y="234"/>
                    <a:pt x="2602" y="134"/>
                  </a:cubicBezTo>
                  <a:cubicBezTo>
                    <a:pt x="2602" y="67"/>
                    <a:pt x="2569" y="1"/>
                    <a:pt x="25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4767056" y="2029659"/>
              <a:ext cx="90231" cy="114399"/>
            </a:xfrm>
            <a:custGeom>
              <a:avLst/>
              <a:gdLst/>
              <a:ahLst/>
              <a:cxnLst/>
              <a:rect l="l" t="t" r="r" b="b"/>
              <a:pathLst>
                <a:path w="3237" h="4104" extrusionOk="0">
                  <a:moveTo>
                    <a:pt x="34" y="0"/>
                  </a:moveTo>
                  <a:lnTo>
                    <a:pt x="1" y="2969"/>
                  </a:lnTo>
                  <a:lnTo>
                    <a:pt x="3236" y="4103"/>
                  </a:lnTo>
                  <a:lnTo>
                    <a:pt x="3236" y="4103"/>
                  </a:lnTo>
                  <a:lnTo>
                    <a:pt x="2936" y="267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4881431" y="1664207"/>
              <a:ext cx="390557" cy="570378"/>
            </a:xfrm>
            <a:custGeom>
              <a:avLst/>
              <a:gdLst/>
              <a:ahLst/>
              <a:cxnLst/>
              <a:rect l="l" t="t" r="r" b="b"/>
              <a:pathLst>
                <a:path w="14011" h="20462" extrusionOk="0">
                  <a:moveTo>
                    <a:pt x="8907" y="1"/>
                  </a:moveTo>
                  <a:lnTo>
                    <a:pt x="4370" y="3170"/>
                  </a:lnTo>
                  <a:cubicBezTo>
                    <a:pt x="4404" y="3203"/>
                    <a:pt x="4504" y="3337"/>
                    <a:pt x="4571" y="3403"/>
                  </a:cubicBezTo>
                  <a:lnTo>
                    <a:pt x="4771" y="3703"/>
                  </a:lnTo>
                  <a:cubicBezTo>
                    <a:pt x="4937" y="3937"/>
                    <a:pt x="5071" y="4137"/>
                    <a:pt x="5204" y="4371"/>
                  </a:cubicBezTo>
                  <a:cubicBezTo>
                    <a:pt x="5471" y="4771"/>
                    <a:pt x="5738" y="5238"/>
                    <a:pt x="6005" y="5672"/>
                  </a:cubicBezTo>
                  <a:cubicBezTo>
                    <a:pt x="6505" y="6606"/>
                    <a:pt x="6972" y="7540"/>
                    <a:pt x="7373" y="8507"/>
                  </a:cubicBezTo>
                  <a:cubicBezTo>
                    <a:pt x="8173" y="10408"/>
                    <a:pt x="8740" y="12410"/>
                    <a:pt x="9040" y="14478"/>
                  </a:cubicBezTo>
                  <a:cubicBezTo>
                    <a:pt x="9040" y="14711"/>
                    <a:pt x="9074" y="14945"/>
                    <a:pt x="9107" y="15212"/>
                  </a:cubicBezTo>
                  <a:lnTo>
                    <a:pt x="9140" y="15479"/>
                  </a:lnTo>
                  <a:lnTo>
                    <a:pt x="9074" y="15479"/>
                  </a:lnTo>
                  <a:cubicBezTo>
                    <a:pt x="8673" y="15479"/>
                    <a:pt x="8307" y="15479"/>
                    <a:pt x="7906" y="15412"/>
                  </a:cubicBezTo>
                  <a:cubicBezTo>
                    <a:pt x="6972" y="15245"/>
                    <a:pt x="6005" y="15012"/>
                    <a:pt x="5104" y="14678"/>
                  </a:cubicBezTo>
                  <a:cubicBezTo>
                    <a:pt x="4637" y="14478"/>
                    <a:pt x="4137" y="14278"/>
                    <a:pt x="3670" y="14078"/>
                  </a:cubicBezTo>
                  <a:lnTo>
                    <a:pt x="2969" y="13744"/>
                  </a:lnTo>
                  <a:cubicBezTo>
                    <a:pt x="2736" y="13644"/>
                    <a:pt x="2502" y="13510"/>
                    <a:pt x="2302" y="13410"/>
                  </a:cubicBezTo>
                  <a:lnTo>
                    <a:pt x="1" y="18781"/>
                  </a:lnTo>
                  <a:cubicBezTo>
                    <a:pt x="368" y="18914"/>
                    <a:pt x="634" y="18981"/>
                    <a:pt x="935" y="19048"/>
                  </a:cubicBezTo>
                  <a:lnTo>
                    <a:pt x="1835" y="19315"/>
                  </a:lnTo>
                  <a:cubicBezTo>
                    <a:pt x="2402" y="19481"/>
                    <a:pt x="3003" y="19648"/>
                    <a:pt x="3603" y="19782"/>
                  </a:cubicBezTo>
                  <a:cubicBezTo>
                    <a:pt x="4871" y="20082"/>
                    <a:pt x="6138" y="20315"/>
                    <a:pt x="7406" y="20415"/>
                  </a:cubicBezTo>
                  <a:cubicBezTo>
                    <a:pt x="7751" y="20445"/>
                    <a:pt x="8089" y="20462"/>
                    <a:pt x="8426" y="20462"/>
                  </a:cubicBezTo>
                  <a:cubicBezTo>
                    <a:pt x="8840" y="20462"/>
                    <a:pt x="9252" y="20437"/>
                    <a:pt x="9674" y="20382"/>
                  </a:cubicBezTo>
                  <a:cubicBezTo>
                    <a:pt x="10108" y="20315"/>
                    <a:pt x="10575" y="20215"/>
                    <a:pt x="11008" y="20048"/>
                  </a:cubicBezTo>
                  <a:cubicBezTo>
                    <a:pt x="11542" y="19848"/>
                    <a:pt x="12076" y="19581"/>
                    <a:pt x="12510" y="19181"/>
                  </a:cubicBezTo>
                  <a:cubicBezTo>
                    <a:pt x="13010" y="18748"/>
                    <a:pt x="13410" y="18214"/>
                    <a:pt x="13677" y="17580"/>
                  </a:cubicBezTo>
                  <a:cubicBezTo>
                    <a:pt x="13877" y="17046"/>
                    <a:pt x="14011" y="16479"/>
                    <a:pt x="14011" y="15912"/>
                  </a:cubicBezTo>
                  <a:cubicBezTo>
                    <a:pt x="14011" y="15679"/>
                    <a:pt x="14011" y="15445"/>
                    <a:pt x="13977" y="15212"/>
                  </a:cubicBezTo>
                  <a:lnTo>
                    <a:pt x="13944" y="14745"/>
                  </a:lnTo>
                  <a:cubicBezTo>
                    <a:pt x="13911" y="14444"/>
                    <a:pt x="13877" y="14144"/>
                    <a:pt x="13844" y="13844"/>
                  </a:cubicBezTo>
                  <a:cubicBezTo>
                    <a:pt x="13510" y="11409"/>
                    <a:pt x="12910" y="9007"/>
                    <a:pt x="12076" y="6706"/>
                  </a:cubicBezTo>
                  <a:cubicBezTo>
                    <a:pt x="11642" y="5571"/>
                    <a:pt x="11175" y="4437"/>
                    <a:pt x="10675" y="3337"/>
                  </a:cubicBezTo>
                  <a:cubicBezTo>
                    <a:pt x="10408" y="2769"/>
                    <a:pt x="10141" y="2236"/>
                    <a:pt x="9841" y="1702"/>
                  </a:cubicBezTo>
                  <a:lnTo>
                    <a:pt x="9407" y="868"/>
                  </a:lnTo>
                  <a:lnTo>
                    <a:pt x="9174" y="434"/>
                  </a:lnTo>
                  <a:cubicBezTo>
                    <a:pt x="9074" y="301"/>
                    <a:pt x="9007" y="168"/>
                    <a:pt x="8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4881431" y="1664207"/>
              <a:ext cx="390557" cy="570378"/>
            </a:xfrm>
            <a:custGeom>
              <a:avLst/>
              <a:gdLst/>
              <a:ahLst/>
              <a:cxnLst/>
              <a:rect l="l" t="t" r="r" b="b"/>
              <a:pathLst>
                <a:path w="14011" h="20462" extrusionOk="0">
                  <a:moveTo>
                    <a:pt x="8907" y="1"/>
                  </a:moveTo>
                  <a:lnTo>
                    <a:pt x="4370" y="3170"/>
                  </a:lnTo>
                  <a:cubicBezTo>
                    <a:pt x="4404" y="3203"/>
                    <a:pt x="4504" y="3337"/>
                    <a:pt x="4571" y="3403"/>
                  </a:cubicBezTo>
                  <a:lnTo>
                    <a:pt x="4771" y="3703"/>
                  </a:lnTo>
                  <a:cubicBezTo>
                    <a:pt x="4937" y="3937"/>
                    <a:pt x="5071" y="4137"/>
                    <a:pt x="5204" y="4371"/>
                  </a:cubicBezTo>
                  <a:cubicBezTo>
                    <a:pt x="5471" y="4771"/>
                    <a:pt x="5738" y="5238"/>
                    <a:pt x="6005" y="5672"/>
                  </a:cubicBezTo>
                  <a:cubicBezTo>
                    <a:pt x="6505" y="6606"/>
                    <a:pt x="6972" y="7540"/>
                    <a:pt x="7373" y="8507"/>
                  </a:cubicBezTo>
                  <a:cubicBezTo>
                    <a:pt x="8173" y="10408"/>
                    <a:pt x="8740" y="12410"/>
                    <a:pt x="9040" y="14478"/>
                  </a:cubicBezTo>
                  <a:cubicBezTo>
                    <a:pt x="9040" y="14711"/>
                    <a:pt x="9074" y="14945"/>
                    <a:pt x="9107" y="15212"/>
                  </a:cubicBezTo>
                  <a:lnTo>
                    <a:pt x="9140" y="15479"/>
                  </a:lnTo>
                  <a:lnTo>
                    <a:pt x="9074" y="15479"/>
                  </a:lnTo>
                  <a:cubicBezTo>
                    <a:pt x="8673" y="15479"/>
                    <a:pt x="8307" y="15479"/>
                    <a:pt x="7906" y="15412"/>
                  </a:cubicBezTo>
                  <a:cubicBezTo>
                    <a:pt x="6972" y="15245"/>
                    <a:pt x="6005" y="15012"/>
                    <a:pt x="5104" y="14678"/>
                  </a:cubicBezTo>
                  <a:cubicBezTo>
                    <a:pt x="4637" y="14478"/>
                    <a:pt x="4137" y="14278"/>
                    <a:pt x="3670" y="14078"/>
                  </a:cubicBezTo>
                  <a:lnTo>
                    <a:pt x="2969" y="13744"/>
                  </a:lnTo>
                  <a:cubicBezTo>
                    <a:pt x="2736" y="13644"/>
                    <a:pt x="2502" y="13510"/>
                    <a:pt x="2302" y="13410"/>
                  </a:cubicBezTo>
                  <a:lnTo>
                    <a:pt x="1" y="18781"/>
                  </a:lnTo>
                  <a:cubicBezTo>
                    <a:pt x="368" y="18914"/>
                    <a:pt x="634" y="18981"/>
                    <a:pt x="935" y="19048"/>
                  </a:cubicBezTo>
                  <a:lnTo>
                    <a:pt x="1835" y="19315"/>
                  </a:lnTo>
                  <a:cubicBezTo>
                    <a:pt x="2402" y="19481"/>
                    <a:pt x="3003" y="19648"/>
                    <a:pt x="3603" y="19782"/>
                  </a:cubicBezTo>
                  <a:cubicBezTo>
                    <a:pt x="4871" y="20082"/>
                    <a:pt x="6138" y="20315"/>
                    <a:pt x="7406" y="20415"/>
                  </a:cubicBezTo>
                  <a:cubicBezTo>
                    <a:pt x="7751" y="20445"/>
                    <a:pt x="8089" y="20462"/>
                    <a:pt x="8426" y="20462"/>
                  </a:cubicBezTo>
                  <a:cubicBezTo>
                    <a:pt x="8840" y="20462"/>
                    <a:pt x="9252" y="20437"/>
                    <a:pt x="9674" y="20382"/>
                  </a:cubicBezTo>
                  <a:cubicBezTo>
                    <a:pt x="10108" y="20315"/>
                    <a:pt x="10575" y="20215"/>
                    <a:pt x="11008" y="20048"/>
                  </a:cubicBezTo>
                  <a:cubicBezTo>
                    <a:pt x="11542" y="19848"/>
                    <a:pt x="12076" y="19581"/>
                    <a:pt x="12510" y="19181"/>
                  </a:cubicBezTo>
                  <a:cubicBezTo>
                    <a:pt x="13010" y="18748"/>
                    <a:pt x="13410" y="18214"/>
                    <a:pt x="13677" y="17580"/>
                  </a:cubicBezTo>
                  <a:cubicBezTo>
                    <a:pt x="13877" y="17046"/>
                    <a:pt x="14011" y="16479"/>
                    <a:pt x="14011" y="15912"/>
                  </a:cubicBezTo>
                  <a:cubicBezTo>
                    <a:pt x="14011" y="15679"/>
                    <a:pt x="14011" y="15445"/>
                    <a:pt x="13977" y="15212"/>
                  </a:cubicBezTo>
                  <a:lnTo>
                    <a:pt x="13944" y="14745"/>
                  </a:lnTo>
                  <a:cubicBezTo>
                    <a:pt x="13911" y="14444"/>
                    <a:pt x="13877" y="14144"/>
                    <a:pt x="13844" y="13844"/>
                  </a:cubicBezTo>
                  <a:cubicBezTo>
                    <a:pt x="13510" y="11409"/>
                    <a:pt x="12910" y="9007"/>
                    <a:pt x="12076" y="6706"/>
                  </a:cubicBezTo>
                  <a:cubicBezTo>
                    <a:pt x="11642" y="5571"/>
                    <a:pt x="11175" y="4437"/>
                    <a:pt x="10675" y="3337"/>
                  </a:cubicBezTo>
                  <a:cubicBezTo>
                    <a:pt x="10408" y="2769"/>
                    <a:pt x="10141" y="2236"/>
                    <a:pt x="9841" y="1702"/>
                  </a:cubicBezTo>
                  <a:lnTo>
                    <a:pt x="9407" y="868"/>
                  </a:lnTo>
                  <a:lnTo>
                    <a:pt x="9174" y="434"/>
                  </a:lnTo>
                  <a:cubicBezTo>
                    <a:pt x="9074" y="301"/>
                    <a:pt x="9007" y="168"/>
                    <a:pt x="89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4832146" y="1630728"/>
              <a:ext cx="155319" cy="163682"/>
            </a:xfrm>
            <a:custGeom>
              <a:avLst/>
              <a:gdLst/>
              <a:ahLst/>
              <a:cxnLst/>
              <a:rect l="l" t="t" r="r" b="b"/>
              <a:pathLst>
                <a:path w="5572" h="5872" extrusionOk="0">
                  <a:moveTo>
                    <a:pt x="3903" y="1"/>
                  </a:moveTo>
                  <a:cubicBezTo>
                    <a:pt x="2736" y="935"/>
                    <a:pt x="1435" y="1702"/>
                    <a:pt x="1" y="2236"/>
                  </a:cubicBezTo>
                  <a:cubicBezTo>
                    <a:pt x="1035" y="3170"/>
                    <a:pt x="1068" y="5872"/>
                    <a:pt x="1068" y="5872"/>
                  </a:cubicBezTo>
                  <a:cubicBezTo>
                    <a:pt x="1068" y="5872"/>
                    <a:pt x="5571" y="2569"/>
                    <a:pt x="5405" y="268"/>
                  </a:cubicBezTo>
                  <a:cubicBezTo>
                    <a:pt x="4938" y="101"/>
                    <a:pt x="4437" y="1"/>
                    <a:pt x="39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4697311" y="1635690"/>
              <a:ext cx="115347" cy="142915"/>
            </a:xfrm>
            <a:custGeom>
              <a:avLst/>
              <a:gdLst/>
              <a:ahLst/>
              <a:cxnLst/>
              <a:rect l="l" t="t" r="r" b="b"/>
              <a:pathLst>
                <a:path w="4138" h="5127" extrusionOk="0">
                  <a:moveTo>
                    <a:pt x="2069" y="0"/>
                  </a:moveTo>
                  <a:cubicBezTo>
                    <a:pt x="1770" y="0"/>
                    <a:pt x="1473" y="52"/>
                    <a:pt x="1202" y="157"/>
                  </a:cubicBezTo>
                  <a:cubicBezTo>
                    <a:pt x="1" y="2391"/>
                    <a:pt x="2603" y="5127"/>
                    <a:pt x="2603" y="5127"/>
                  </a:cubicBezTo>
                  <a:cubicBezTo>
                    <a:pt x="2603" y="5127"/>
                    <a:pt x="3103" y="2925"/>
                    <a:pt x="4137" y="1991"/>
                  </a:cubicBezTo>
                  <a:cubicBezTo>
                    <a:pt x="3337" y="1658"/>
                    <a:pt x="2736" y="924"/>
                    <a:pt x="2603" y="56"/>
                  </a:cubicBezTo>
                  <a:cubicBezTo>
                    <a:pt x="2428" y="19"/>
                    <a:pt x="2248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4714064" y="1165869"/>
              <a:ext cx="190637" cy="198944"/>
            </a:xfrm>
            <a:custGeom>
              <a:avLst/>
              <a:gdLst/>
              <a:ahLst/>
              <a:cxnLst/>
              <a:rect l="l" t="t" r="r" b="b"/>
              <a:pathLst>
                <a:path w="6839" h="7137" extrusionOk="0">
                  <a:moveTo>
                    <a:pt x="3217" y="1"/>
                  </a:moveTo>
                  <a:cubicBezTo>
                    <a:pt x="2566" y="1"/>
                    <a:pt x="1810" y="486"/>
                    <a:pt x="934" y="1700"/>
                  </a:cubicBezTo>
                  <a:cubicBezTo>
                    <a:pt x="0" y="3034"/>
                    <a:pt x="5104" y="6636"/>
                    <a:pt x="6839" y="7137"/>
                  </a:cubicBezTo>
                  <a:cubicBezTo>
                    <a:pt x="6402" y="5417"/>
                    <a:pt x="5393" y="1"/>
                    <a:pt x="3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4765189" y="1267087"/>
              <a:ext cx="117186" cy="139570"/>
            </a:xfrm>
            <a:custGeom>
              <a:avLst/>
              <a:gdLst/>
              <a:ahLst/>
              <a:cxnLst/>
              <a:rect l="l" t="t" r="r" b="b"/>
              <a:pathLst>
                <a:path w="4204" h="5007" extrusionOk="0">
                  <a:moveTo>
                    <a:pt x="2369" y="203"/>
                  </a:moveTo>
                  <a:cubicBezTo>
                    <a:pt x="2436" y="203"/>
                    <a:pt x="2503" y="203"/>
                    <a:pt x="2603" y="237"/>
                  </a:cubicBezTo>
                  <a:cubicBezTo>
                    <a:pt x="3470" y="404"/>
                    <a:pt x="3970" y="1604"/>
                    <a:pt x="3704" y="2839"/>
                  </a:cubicBezTo>
                  <a:cubicBezTo>
                    <a:pt x="3463" y="3984"/>
                    <a:pt x="2677" y="4802"/>
                    <a:pt x="1888" y="4802"/>
                  </a:cubicBezTo>
                  <a:cubicBezTo>
                    <a:pt x="1804" y="4802"/>
                    <a:pt x="1719" y="4793"/>
                    <a:pt x="1635" y="4773"/>
                  </a:cubicBezTo>
                  <a:cubicBezTo>
                    <a:pt x="735" y="4573"/>
                    <a:pt x="234" y="3406"/>
                    <a:pt x="501" y="2171"/>
                  </a:cubicBezTo>
                  <a:cubicBezTo>
                    <a:pt x="768" y="1037"/>
                    <a:pt x="1569" y="203"/>
                    <a:pt x="2369" y="203"/>
                  </a:cubicBezTo>
                  <a:close/>
                  <a:moveTo>
                    <a:pt x="2325" y="1"/>
                  </a:moveTo>
                  <a:cubicBezTo>
                    <a:pt x="1423" y="1"/>
                    <a:pt x="537" y="878"/>
                    <a:pt x="268" y="2105"/>
                  </a:cubicBezTo>
                  <a:cubicBezTo>
                    <a:pt x="1" y="3472"/>
                    <a:pt x="568" y="4773"/>
                    <a:pt x="1569" y="4973"/>
                  </a:cubicBezTo>
                  <a:cubicBezTo>
                    <a:pt x="1669" y="5007"/>
                    <a:pt x="1736" y="5007"/>
                    <a:pt x="1836" y="5007"/>
                  </a:cubicBezTo>
                  <a:cubicBezTo>
                    <a:pt x="2770" y="5007"/>
                    <a:pt x="3637" y="4140"/>
                    <a:pt x="3904" y="2905"/>
                  </a:cubicBezTo>
                  <a:cubicBezTo>
                    <a:pt x="4204" y="1538"/>
                    <a:pt x="3637" y="237"/>
                    <a:pt x="2636" y="37"/>
                  </a:cubicBezTo>
                  <a:cubicBezTo>
                    <a:pt x="2533" y="12"/>
                    <a:pt x="2429" y="1"/>
                    <a:pt x="23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4652682" y="1250556"/>
              <a:ext cx="117186" cy="140295"/>
            </a:xfrm>
            <a:custGeom>
              <a:avLst/>
              <a:gdLst/>
              <a:ahLst/>
              <a:cxnLst/>
              <a:rect l="l" t="t" r="r" b="b"/>
              <a:pathLst>
                <a:path w="4204" h="5033" extrusionOk="0">
                  <a:moveTo>
                    <a:pt x="2369" y="196"/>
                  </a:moveTo>
                  <a:cubicBezTo>
                    <a:pt x="2436" y="196"/>
                    <a:pt x="2503" y="229"/>
                    <a:pt x="2603" y="229"/>
                  </a:cubicBezTo>
                  <a:cubicBezTo>
                    <a:pt x="3470" y="429"/>
                    <a:pt x="3970" y="1597"/>
                    <a:pt x="3703" y="2831"/>
                  </a:cubicBezTo>
                  <a:cubicBezTo>
                    <a:pt x="3462" y="3976"/>
                    <a:pt x="2677" y="4795"/>
                    <a:pt x="1863" y="4795"/>
                  </a:cubicBezTo>
                  <a:cubicBezTo>
                    <a:pt x="1776" y="4795"/>
                    <a:pt x="1689" y="4785"/>
                    <a:pt x="1602" y="4766"/>
                  </a:cubicBezTo>
                  <a:cubicBezTo>
                    <a:pt x="735" y="4599"/>
                    <a:pt x="234" y="3398"/>
                    <a:pt x="501" y="2164"/>
                  </a:cubicBezTo>
                  <a:cubicBezTo>
                    <a:pt x="635" y="1564"/>
                    <a:pt x="901" y="1063"/>
                    <a:pt x="1335" y="630"/>
                  </a:cubicBezTo>
                  <a:cubicBezTo>
                    <a:pt x="1602" y="363"/>
                    <a:pt x="1969" y="229"/>
                    <a:pt x="2369" y="196"/>
                  </a:cubicBezTo>
                  <a:close/>
                  <a:moveTo>
                    <a:pt x="2333" y="1"/>
                  </a:moveTo>
                  <a:cubicBezTo>
                    <a:pt x="1906" y="1"/>
                    <a:pt x="1499" y="172"/>
                    <a:pt x="1202" y="496"/>
                  </a:cubicBezTo>
                  <a:cubicBezTo>
                    <a:pt x="735" y="930"/>
                    <a:pt x="434" y="1497"/>
                    <a:pt x="301" y="2097"/>
                  </a:cubicBezTo>
                  <a:cubicBezTo>
                    <a:pt x="1" y="3498"/>
                    <a:pt x="568" y="4766"/>
                    <a:pt x="1569" y="4999"/>
                  </a:cubicBezTo>
                  <a:cubicBezTo>
                    <a:pt x="1669" y="4999"/>
                    <a:pt x="1769" y="5033"/>
                    <a:pt x="1869" y="5033"/>
                  </a:cubicBezTo>
                  <a:cubicBezTo>
                    <a:pt x="2769" y="5033"/>
                    <a:pt x="3670" y="4132"/>
                    <a:pt x="3937" y="2898"/>
                  </a:cubicBezTo>
                  <a:cubicBezTo>
                    <a:pt x="4204" y="1530"/>
                    <a:pt x="3637" y="229"/>
                    <a:pt x="2636" y="29"/>
                  </a:cubicBezTo>
                  <a:cubicBezTo>
                    <a:pt x="2535" y="10"/>
                    <a:pt x="2433" y="1"/>
                    <a:pt x="2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4755906" y="1325515"/>
              <a:ext cx="22328" cy="11429"/>
            </a:xfrm>
            <a:custGeom>
              <a:avLst/>
              <a:gdLst/>
              <a:ahLst/>
              <a:cxnLst/>
              <a:rect l="l" t="t" r="r" b="b"/>
              <a:pathLst>
                <a:path w="801" h="410" extrusionOk="0">
                  <a:moveTo>
                    <a:pt x="219" y="0"/>
                  </a:moveTo>
                  <a:cubicBezTo>
                    <a:pt x="179" y="0"/>
                    <a:pt x="139" y="3"/>
                    <a:pt x="100" y="9"/>
                  </a:cubicBezTo>
                  <a:cubicBezTo>
                    <a:pt x="34" y="9"/>
                    <a:pt x="0" y="75"/>
                    <a:pt x="34" y="109"/>
                  </a:cubicBezTo>
                  <a:cubicBezTo>
                    <a:pt x="34" y="176"/>
                    <a:pt x="100" y="209"/>
                    <a:pt x="134" y="209"/>
                  </a:cubicBezTo>
                  <a:cubicBezTo>
                    <a:pt x="162" y="203"/>
                    <a:pt x="191" y="200"/>
                    <a:pt x="220" y="200"/>
                  </a:cubicBezTo>
                  <a:cubicBezTo>
                    <a:pt x="357" y="200"/>
                    <a:pt x="490" y="265"/>
                    <a:pt x="601" y="376"/>
                  </a:cubicBezTo>
                  <a:cubicBezTo>
                    <a:pt x="601" y="376"/>
                    <a:pt x="634" y="409"/>
                    <a:pt x="668" y="409"/>
                  </a:cubicBezTo>
                  <a:cubicBezTo>
                    <a:pt x="701" y="409"/>
                    <a:pt x="734" y="409"/>
                    <a:pt x="768" y="376"/>
                  </a:cubicBezTo>
                  <a:cubicBezTo>
                    <a:pt x="801" y="342"/>
                    <a:pt x="801" y="276"/>
                    <a:pt x="768" y="209"/>
                  </a:cubicBezTo>
                  <a:cubicBezTo>
                    <a:pt x="629" y="70"/>
                    <a:pt x="420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3206750" y="2427605"/>
            <a:ext cx="3549650" cy="114617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ru-RU" sz="2000">
                <a:latin typeface="poppins" panose="00000500000000000000" charset="0"/>
                <a:cs typeface="poppins" panose="00000500000000000000" charset="0"/>
                <a:sym typeface="+mn-ea"/>
              </a:rPr>
              <a:t>Создать автономную систему распознавания состояния дорожного покрытия</a:t>
            </a:r>
            <a:endParaRPr lang="ru-RU" altLang="ru-RU" sz="2000">
              <a:latin typeface="poppins" panose="00000500000000000000" charset="0"/>
              <a:cs typeface="poppins" panose="00000500000000000000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8" name="Google Shape;418;p32"/>
          <p:cNvSpPr txBox="1">
            <a:spLocks noGrp="1"/>
          </p:cNvSpPr>
          <p:nvPr>
            <p:ph type="title"/>
          </p:nvPr>
        </p:nvSpPr>
        <p:spPr bwMode="auto"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/>
              <a:t>Данные </a:t>
            </a:r>
            <a:endParaRPr lang="en-GB"/>
          </a:p>
        </p:txBody>
      </p:sp>
      <p:sp>
        <p:nvSpPr>
          <p:cNvPr id="419" name="Google Shape;419;p32"/>
          <p:cNvSpPr txBox="1">
            <a:spLocks noGrp="1"/>
          </p:cNvSpPr>
          <p:nvPr>
            <p:ph type="subTitle" idx="1"/>
          </p:nvPr>
        </p:nvSpPr>
        <p:spPr bwMode="auto">
          <a:xfrm>
            <a:off x="1550110" y="2601281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/>
              <a:t>Набор данных</a:t>
            </a:r>
            <a:endParaRPr lang="en-GB"/>
          </a:p>
        </p:txBody>
      </p:sp>
      <p:sp>
        <p:nvSpPr>
          <p:cNvPr id="420" name="Google Shape;420;p32"/>
          <p:cNvSpPr txBox="1">
            <a:spLocks noGrp="1"/>
          </p:cNvSpPr>
          <p:nvPr>
            <p:ph type="subTitle" idx="2"/>
          </p:nvPr>
        </p:nvSpPr>
        <p:spPr bwMode="auto">
          <a:xfrm>
            <a:off x="1265903" y="2952806"/>
            <a:ext cx="2839713" cy="7044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marL="240030" lvl="0" indent="-24003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 panose="00000500000000000000"/>
              <a:buAutoNum type="arabicPeriod"/>
              <a:defRPr/>
            </a:pPr>
            <a:r>
              <a:t>Ровная дорога (</a:t>
            </a:r>
            <a:r>
              <a:rPr sz="1200" b="0" i="0" u="none">
                <a:solidFill>
                  <a:srgbClr val="333333"/>
                </a:solidFill>
                <a:latin typeface="Liberation Sans"/>
                <a:ea typeface="Liberation Sans"/>
                <a:cs typeface="Liberation Sans"/>
              </a:rPr>
              <a:t>~</a:t>
            </a:r>
            <a:r>
              <a:t> 6 мин)</a:t>
            </a:r>
          </a:p>
          <a:p>
            <a:pPr marL="240030" lvl="0" indent="-24003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 panose="00000500000000000000"/>
              <a:buAutoNum type="arabicPeriod"/>
              <a:defRPr/>
            </a:pPr>
            <a:r>
              <a:t>Плохая дорога (~4 и 1,5 мин)</a:t>
            </a:r>
          </a:p>
        </p:txBody>
      </p:sp>
      <p:sp>
        <p:nvSpPr>
          <p:cNvPr id="421" name="Google Shape;421;p32"/>
          <p:cNvSpPr txBox="1">
            <a:spLocks noGrp="1"/>
          </p:cNvSpPr>
          <p:nvPr>
            <p:ph type="subTitle" idx="3"/>
          </p:nvPr>
        </p:nvSpPr>
        <p:spPr bwMode="auto">
          <a:xfrm>
            <a:off x="5179060" y="2602230"/>
            <a:ext cx="2929890" cy="371475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/>
              <a:t>Обработка признаков</a:t>
            </a:r>
            <a:endParaRPr lang="en-GB"/>
          </a:p>
        </p:txBody>
      </p:sp>
      <p:sp>
        <p:nvSpPr>
          <p:cNvPr id="422" name="Google Shape;422;p32"/>
          <p:cNvSpPr txBox="1">
            <a:spLocks noGrp="1"/>
          </p:cNvSpPr>
          <p:nvPr>
            <p:ph type="subTitle" idx="4"/>
          </p:nvPr>
        </p:nvSpPr>
        <p:spPr bwMode="auto">
          <a:xfrm>
            <a:off x="5320230" y="2952616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0030" lvl="0" indent="-24003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 panose="00000500000000000000"/>
              <a:buAutoNum type="arabicPeriod"/>
              <a:defRPr/>
            </a:pPr>
            <a:r>
              <a:rPr lang="en-GB"/>
              <a:t>Стандартизация</a:t>
            </a:r>
            <a:endParaRPr lang="en-GB"/>
          </a:p>
          <a:p>
            <a:pPr marL="240030" lvl="0" indent="-24003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 panose="00000500000000000000"/>
              <a:buAutoNum type="arabicPeriod"/>
              <a:defRPr/>
            </a:pPr>
            <a:r>
              <a:rPr lang="en-GB"/>
              <a:t>Понижение размерности (PDA)</a:t>
            </a:r>
            <a:endParaRPr lang="en-GB"/>
          </a:p>
          <a:p>
            <a:pPr marL="240030" lvl="0" indent="-24003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 panose="00000500000000000000"/>
              <a:buAutoNum type="arabicPeriod"/>
              <a:defRPr/>
            </a:pPr>
            <a:endParaRPr lang="en-GB"/>
          </a:p>
        </p:txBody>
      </p:sp>
      <p:sp>
        <p:nvSpPr>
          <p:cNvPr id="423" name="Google Shape;423;p32"/>
          <p:cNvSpPr/>
          <p:nvPr/>
        </p:nvSpPr>
        <p:spPr bwMode="auto">
          <a:xfrm>
            <a:off x="1905660" y="1628073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</a:p>
        </p:txBody>
      </p:sp>
      <p:sp>
        <p:nvSpPr>
          <p:cNvPr id="424" name="Google Shape;424;p32"/>
          <p:cNvSpPr/>
          <p:nvPr/>
        </p:nvSpPr>
        <p:spPr bwMode="auto">
          <a:xfrm>
            <a:off x="5427278" y="1627378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</a:p>
        </p:txBody>
      </p:sp>
      <p:grpSp>
        <p:nvGrpSpPr>
          <p:cNvPr id="425" name="Google Shape;425;p32"/>
          <p:cNvGrpSpPr/>
          <p:nvPr/>
        </p:nvGrpSpPr>
        <p:grpSpPr bwMode="auto">
          <a:xfrm>
            <a:off x="5652851" y="1869174"/>
            <a:ext cx="563571" cy="564180"/>
            <a:chOff x="6086331" y="2905337"/>
            <a:chExt cx="364441" cy="364834"/>
          </a:xfrm>
        </p:grpSpPr>
        <p:sp>
          <p:nvSpPr>
            <p:cNvPr id="426" name="Google Shape;426;p32"/>
            <p:cNvSpPr/>
            <p:nvPr/>
          </p:nvSpPr>
          <p:spPr bwMode="auto"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27" name="Google Shape;427;p32"/>
            <p:cNvSpPr/>
            <p:nvPr/>
          </p:nvSpPr>
          <p:spPr bwMode="auto">
            <a:xfrm>
              <a:off x="6143480" y="2983301"/>
              <a:ext cx="142321" cy="121820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28" name="Google Shape;428;p32"/>
            <p:cNvSpPr/>
            <p:nvPr/>
          </p:nvSpPr>
          <p:spPr bwMode="auto"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29" name="Google Shape;429;p32"/>
            <p:cNvSpPr/>
            <p:nvPr/>
          </p:nvSpPr>
          <p:spPr bwMode="auto"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30" name="Google Shape;430;p32"/>
            <p:cNvSpPr/>
            <p:nvPr/>
          </p:nvSpPr>
          <p:spPr bwMode="auto"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31" name="Google Shape;431;p32"/>
            <p:cNvSpPr/>
            <p:nvPr/>
          </p:nvSpPr>
          <p:spPr bwMode="auto"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</p:grpSp>
      <p:grpSp>
        <p:nvGrpSpPr>
          <p:cNvPr id="432" name="Google Shape;432;p32"/>
          <p:cNvGrpSpPr/>
          <p:nvPr/>
        </p:nvGrpSpPr>
        <p:grpSpPr bwMode="auto">
          <a:xfrm>
            <a:off x="2086047" y="1907362"/>
            <a:ext cx="613313" cy="415523"/>
            <a:chOff x="4653996" y="2520108"/>
            <a:chExt cx="396607" cy="268704"/>
          </a:xfrm>
        </p:grpSpPr>
        <p:sp>
          <p:nvSpPr>
            <p:cNvPr id="433" name="Google Shape;433;p32"/>
            <p:cNvSpPr/>
            <p:nvPr/>
          </p:nvSpPr>
          <p:spPr bwMode="auto">
            <a:xfrm>
              <a:off x="4670643" y="2520108"/>
              <a:ext cx="363707" cy="250930"/>
            </a:xfrm>
            <a:custGeom>
              <a:avLst/>
              <a:gdLst/>
              <a:ahLst/>
              <a:cxnLst/>
              <a:rect l="l" t="t" r="r" b="b"/>
              <a:pathLst>
                <a:path w="13874" h="9572" extrusionOk="0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34" name="Google Shape;434;p32"/>
            <p:cNvSpPr/>
            <p:nvPr/>
          </p:nvSpPr>
          <p:spPr bwMode="auto">
            <a:xfrm>
              <a:off x="4694865" y="2544724"/>
              <a:ext cx="314108" cy="226681"/>
            </a:xfrm>
            <a:custGeom>
              <a:avLst/>
              <a:gdLst/>
              <a:ahLst/>
              <a:cxnLst/>
              <a:rect l="l" t="t" r="r" b="b"/>
              <a:pathLst>
                <a:path w="11982" h="8647" extrusionOk="0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35" name="Google Shape;435;p32"/>
            <p:cNvSpPr/>
            <p:nvPr/>
          </p:nvSpPr>
          <p:spPr bwMode="auto">
            <a:xfrm>
              <a:off x="4775476" y="2618493"/>
              <a:ext cx="69260" cy="30409"/>
            </a:xfrm>
            <a:custGeom>
              <a:avLst/>
              <a:gdLst/>
              <a:ahLst/>
              <a:cxnLst/>
              <a:rect l="l" t="t" r="r" b="b"/>
              <a:pathLst>
                <a:path w="2642" h="1160" extrusionOk="0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36" name="Google Shape;436;p32"/>
            <p:cNvSpPr/>
            <p:nvPr/>
          </p:nvSpPr>
          <p:spPr bwMode="auto">
            <a:xfrm>
              <a:off x="4775476" y="2643476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37" name="Google Shape;437;p32"/>
            <p:cNvSpPr/>
            <p:nvPr/>
          </p:nvSpPr>
          <p:spPr bwMode="auto">
            <a:xfrm>
              <a:off x="4775476" y="2668459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38" name="Google Shape;438;p32"/>
            <p:cNvSpPr/>
            <p:nvPr/>
          </p:nvSpPr>
          <p:spPr bwMode="auto">
            <a:xfrm>
              <a:off x="4860229" y="261812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39" name="Google Shape;439;p32"/>
            <p:cNvSpPr/>
            <p:nvPr/>
          </p:nvSpPr>
          <p:spPr bwMode="auto">
            <a:xfrm>
              <a:off x="4860229" y="264347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40" name="Google Shape;440;p32"/>
            <p:cNvSpPr/>
            <p:nvPr/>
          </p:nvSpPr>
          <p:spPr bwMode="auto">
            <a:xfrm>
              <a:off x="4860229" y="2668354"/>
              <a:ext cx="68893" cy="30776"/>
            </a:xfrm>
            <a:custGeom>
              <a:avLst/>
              <a:gdLst/>
              <a:ahLst/>
              <a:cxnLst/>
              <a:rect l="l" t="t" r="r" b="b"/>
              <a:pathLst>
                <a:path w="2628" h="1174" extrusionOk="0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41" name="Google Shape;441;p32"/>
            <p:cNvSpPr/>
            <p:nvPr/>
          </p:nvSpPr>
          <p:spPr bwMode="auto">
            <a:xfrm>
              <a:off x="4825049" y="2584440"/>
              <a:ext cx="54894" cy="33712"/>
            </a:xfrm>
            <a:custGeom>
              <a:avLst/>
              <a:gdLst/>
              <a:ahLst/>
              <a:cxnLst/>
              <a:rect l="l" t="t" r="r" b="b"/>
              <a:pathLst>
                <a:path w="2094" h="1286" extrusionOk="0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42" name="Google Shape;442;p32"/>
            <p:cNvSpPr/>
            <p:nvPr/>
          </p:nvSpPr>
          <p:spPr bwMode="auto">
            <a:xfrm>
              <a:off x="4809897" y="2606775"/>
              <a:ext cx="85173" cy="95763"/>
            </a:xfrm>
            <a:custGeom>
              <a:avLst/>
              <a:gdLst/>
              <a:ahLst/>
              <a:cxnLst/>
              <a:rect l="l" t="t" r="r" b="b"/>
              <a:pathLst>
                <a:path w="3249" h="3653" extrusionOk="0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43" name="Google Shape;443;p32"/>
            <p:cNvSpPr/>
            <p:nvPr/>
          </p:nvSpPr>
          <p:spPr bwMode="auto">
            <a:xfrm>
              <a:off x="4653996" y="2737326"/>
              <a:ext cx="396607" cy="51486"/>
            </a:xfrm>
            <a:custGeom>
              <a:avLst/>
              <a:gdLst/>
              <a:ahLst/>
              <a:cxnLst/>
              <a:rect l="l" t="t" r="r" b="b"/>
              <a:pathLst>
                <a:path w="15129" h="1964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</p:grpSp>
      <p:sp>
        <p:nvSpPr>
          <p:cNvPr id="645532324" name="Right Arrow 645532323"/>
          <p:cNvSpPr/>
          <p:nvPr/>
        </p:nvSpPr>
        <p:spPr bwMode="auto">
          <a:xfrm rot="5399978">
            <a:off x="2110771" y="3634912"/>
            <a:ext cx="440949" cy="200736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6351978" name="Oval 746351977"/>
          <p:cNvSpPr/>
          <p:nvPr/>
        </p:nvSpPr>
        <p:spPr bwMode="auto">
          <a:xfrm>
            <a:off x="1372396" y="4044656"/>
            <a:ext cx="1917699" cy="5587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25806634" name="Text Box 525806633"/>
          <p:cNvSpPr txBox="1"/>
          <p:nvPr/>
        </p:nvSpPr>
        <p:spPr bwMode="auto">
          <a:xfrm>
            <a:off x="1675434" y="4171476"/>
            <a:ext cx="1373012" cy="305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t>Облако точек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7" name="Google Shape;1047;p47"/>
          <p:cNvSpPr/>
          <p:nvPr/>
        </p:nvSpPr>
        <p:spPr bwMode="auto">
          <a:xfrm>
            <a:off x="3492500" y="4652645"/>
            <a:ext cx="5637530" cy="461010"/>
          </a:xfrm>
          <a:custGeom>
            <a:avLst/>
            <a:gdLst/>
            <a:ahLst/>
            <a:cxnLst/>
            <a:rect l="l" t="t" r="r" b="b"/>
            <a:pathLst>
              <a:path w="161716" h="9441" extrusionOk="0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</a:p>
        </p:txBody>
      </p:sp>
      <p:grpSp>
        <p:nvGrpSpPr>
          <p:cNvPr id="1048" name="Google Shape;1048;p47"/>
          <p:cNvGrpSpPr/>
          <p:nvPr/>
        </p:nvGrpSpPr>
        <p:grpSpPr bwMode="auto">
          <a:xfrm>
            <a:off x="4376420" y="82550"/>
            <a:ext cx="4732020" cy="4739640"/>
            <a:chOff x="5251825" y="1581500"/>
            <a:chExt cx="2706125" cy="2167400"/>
          </a:xfrm>
        </p:grpSpPr>
        <p:sp>
          <p:nvSpPr>
            <p:cNvPr id="1049" name="Google Shape;1049;p47"/>
            <p:cNvSpPr/>
            <p:nvPr/>
          </p:nvSpPr>
          <p:spPr bwMode="auto">
            <a:xfrm>
              <a:off x="6230850" y="3040025"/>
              <a:ext cx="794775" cy="708875"/>
            </a:xfrm>
            <a:custGeom>
              <a:avLst/>
              <a:gdLst/>
              <a:ahLst/>
              <a:cxnLst/>
              <a:rect l="l" t="t" r="r" b="b"/>
              <a:pathLst>
                <a:path w="31791" h="28355" extrusionOk="0">
                  <a:moveTo>
                    <a:pt x="1" y="1"/>
                  </a:moveTo>
                  <a:cubicBezTo>
                    <a:pt x="5371" y="9208"/>
                    <a:pt x="6839" y="19148"/>
                    <a:pt x="4404" y="28355"/>
                  </a:cubicBezTo>
                  <a:lnTo>
                    <a:pt x="29355" y="28355"/>
                  </a:lnTo>
                  <a:cubicBezTo>
                    <a:pt x="31790" y="19148"/>
                    <a:pt x="30323" y="9208"/>
                    <a:pt x="24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050" name="Google Shape;1050;p47"/>
            <p:cNvSpPr/>
            <p:nvPr/>
          </p:nvSpPr>
          <p:spPr bwMode="auto">
            <a:xfrm>
              <a:off x="6198325" y="3040025"/>
              <a:ext cx="794775" cy="708875"/>
            </a:xfrm>
            <a:custGeom>
              <a:avLst/>
              <a:gdLst/>
              <a:ahLst/>
              <a:cxnLst/>
              <a:rect l="l" t="t" r="r" b="b"/>
              <a:pathLst>
                <a:path w="31791" h="28355" extrusionOk="0">
                  <a:moveTo>
                    <a:pt x="1" y="1"/>
                  </a:moveTo>
                  <a:cubicBezTo>
                    <a:pt x="5371" y="9208"/>
                    <a:pt x="6839" y="19148"/>
                    <a:pt x="4404" y="28355"/>
                  </a:cubicBezTo>
                  <a:lnTo>
                    <a:pt x="29355" y="28355"/>
                  </a:lnTo>
                  <a:cubicBezTo>
                    <a:pt x="31790" y="19148"/>
                    <a:pt x="30356" y="9208"/>
                    <a:pt x="249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051" name="Google Shape;1051;p47"/>
            <p:cNvSpPr/>
            <p:nvPr/>
          </p:nvSpPr>
          <p:spPr bwMode="auto">
            <a:xfrm>
              <a:off x="6199175" y="3040025"/>
              <a:ext cx="747225" cy="331100"/>
            </a:xfrm>
            <a:custGeom>
              <a:avLst/>
              <a:gdLst/>
              <a:ahLst/>
              <a:cxnLst/>
              <a:rect l="l" t="t" r="r" b="b"/>
              <a:pathLst>
                <a:path w="29889" h="13244" extrusionOk="0">
                  <a:moveTo>
                    <a:pt x="0" y="1"/>
                  </a:moveTo>
                  <a:cubicBezTo>
                    <a:pt x="2402" y="4104"/>
                    <a:pt x="4070" y="8574"/>
                    <a:pt x="4904" y="13244"/>
                  </a:cubicBezTo>
                  <a:lnTo>
                    <a:pt x="29888" y="13244"/>
                  </a:lnTo>
                  <a:cubicBezTo>
                    <a:pt x="29021" y="8574"/>
                    <a:pt x="27353" y="4104"/>
                    <a:pt x="249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052" name="Google Shape;1052;p47"/>
            <p:cNvSpPr/>
            <p:nvPr/>
          </p:nvSpPr>
          <p:spPr bwMode="auto">
            <a:xfrm>
              <a:off x="5287674" y="1581500"/>
              <a:ext cx="2670274" cy="1702075"/>
            </a:xfrm>
            <a:custGeom>
              <a:avLst/>
              <a:gdLst/>
              <a:ahLst/>
              <a:cxnLst/>
              <a:rect l="l" t="t" r="r" b="b"/>
              <a:pathLst>
                <a:path w="106811" h="68083" extrusionOk="0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lnTo>
                    <a:pt x="1" y="65113"/>
                  </a:lnTo>
                  <a:cubicBezTo>
                    <a:pt x="1" y="66748"/>
                    <a:pt x="1335" y="68082"/>
                    <a:pt x="3003" y="68082"/>
                  </a:cubicBezTo>
                  <a:lnTo>
                    <a:pt x="103808" y="68082"/>
                  </a:lnTo>
                  <a:cubicBezTo>
                    <a:pt x="105476" y="68082"/>
                    <a:pt x="106811" y="66748"/>
                    <a:pt x="106811" y="65113"/>
                  </a:cubicBezTo>
                  <a:lnTo>
                    <a:pt x="106811" y="3002"/>
                  </a:lnTo>
                  <a:cubicBezTo>
                    <a:pt x="106811" y="1334"/>
                    <a:pt x="105476" y="0"/>
                    <a:pt x="1038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053" name="Google Shape;1053;p47"/>
            <p:cNvSpPr/>
            <p:nvPr/>
          </p:nvSpPr>
          <p:spPr bwMode="auto">
            <a:xfrm>
              <a:off x="5287674" y="1581500"/>
              <a:ext cx="2670274" cy="1702075"/>
            </a:xfrm>
            <a:custGeom>
              <a:avLst/>
              <a:gdLst/>
              <a:ahLst/>
              <a:cxnLst/>
              <a:rect l="l" t="t" r="r" b="b"/>
              <a:pathLst>
                <a:path w="106811" h="68083" extrusionOk="0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lnTo>
                    <a:pt x="1" y="65113"/>
                  </a:lnTo>
                  <a:cubicBezTo>
                    <a:pt x="1" y="66748"/>
                    <a:pt x="1335" y="68082"/>
                    <a:pt x="3003" y="68082"/>
                  </a:cubicBezTo>
                  <a:lnTo>
                    <a:pt x="103808" y="68082"/>
                  </a:lnTo>
                  <a:cubicBezTo>
                    <a:pt x="105476" y="68082"/>
                    <a:pt x="106811" y="66748"/>
                    <a:pt x="106811" y="65113"/>
                  </a:cubicBezTo>
                  <a:lnTo>
                    <a:pt x="106811" y="3002"/>
                  </a:lnTo>
                  <a:cubicBezTo>
                    <a:pt x="106811" y="1334"/>
                    <a:pt x="105476" y="0"/>
                    <a:pt x="103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054" name="Google Shape;1054;p47"/>
            <p:cNvSpPr/>
            <p:nvPr/>
          </p:nvSpPr>
          <p:spPr bwMode="auto">
            <a:xfrm>
              <a:off x="5251825" y="1581500"/>
              <a:ext cx="2670274" cy="1702075"/>
            </a:xfrm>
            <a:custGeom>
              <a:avLst/>
              <a:gdLst/>
              <a:ahLst/>
              <a:cxnLst/>
              <a:rect l="l" t="t" r="r" b="b"/>
              <a:pathLst>
                <a:path w="106811" h="68083" extrusionOk="0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lnTo>
                    <a:pt x="1" y="65113"/>
                  </a:lnTo>
                  <a:cubicBezTo>
                    <a:pt x="1" y="66748"/>
                    <a:pt x="1335" y="68082"/>
                    <a:pt x="3003" y="68082"/>
                  </a:cubicBezTo>
                  <a:lnTo>
                    <a:pt x="103841" y="68082"/>
                  </a:lnTo>
                  <a:cubicBezTo>
                    <a:pt x="105476" y="68082"/>
                    <a:pt x="106810" y="66748"/>
                    <a:pt x="106810" y="65113"/>
                  </a:cubicBezTo>
                  <a:lnTo>
                    <a:pt x="106810" y="3002"/>
                  </a:lnTo>
                  <a:cubicBezTo>
                    <a:pt x="106810" y="1334"/>
                    <a:pt x="105476" y="0"/>
                    <a:pt x="1038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055" name="Google Shape;1055;p47"/>
            <p:cNvSpPr/>
            <p:nvPr/>
          </p:nvSpPr>
          <p:spPr bwMode="auto">
            <a:xfrm>
              <a:off x="5251825" y="1668224"/>
              <a:ext cx="2670274" cy="1371825"/>
            </a:xfrm>
            <a:custGeom>
              <a:avLst/>
              <a:gdLst/>
              <a:ahLst/>
              <a:cxnLst/>
              <a:rect l="l" t="t" r="r" b="b"/>
              <a:pathLst>
                <a:path w="106811" h="54873" extrusionOk="0">
                  <a:moveTo>
                    <a:pt x="1" y="0"/>
                  </a:moveTo>
                  <a:lnTo>
                    <a:pt x="1" y="54873"/>
                  </a:lnTo>
                  <a:lnTo>
                    <a:pt x="106810" y="54873"/>
                  </a:lnTo>
                  <a:lnTo>
                    <a:pt x="1068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056" name="Google Shape;1056;p47"/>
            <p:cNvSpPr/>
            <p:nvPr/>
          </p:nvSpPr>
          <p:spPr bwMode="auto">
            <a:xfrm>
              <a:off x="6518575" y="3114250"/>
              <a:ext cx="120100" cy="101950"/>
            </a:xfrm>
            <a:custGeom>
              <a:avLst/>
              <a:gdLst/>
              <a:ahLst/>
              <a:cxnLst/>
              <a:rect l="l" t="t" r="r" b="b"/>
              <a:pathLst>
                <a:path w="4804" h="4078" extrusionOk="0">
                  <a:moveTo>
                    <a:pt x="2735" y="1"/>
                  </a:moveTo>
                  <a:cubicBezTo>
                    <a:pt x="934" y="1"/>
                    <a:pt x="0" y="2202"/>
                    <a:pt x="1301" y="3470"/>
                  </a:cubicBezTo>
                  <a:cubicBezTo>
                    <a:pt x="1721" y="3890"/>
                    <a:pt x="2235" y="4077"/>
                    <a:pt x="2739" y="4077"/>
                  </a:cubicBezTo>
                  <a:cubicBezTo>
                    <a:pt x="3794" y="4077"/>
                    <a:pt x="4804" y="3255"/>
                    <a:pt x="4804" y="2036"/>
                  </a:cubicBezTo>
                  <a:cubicBezTo>
                    <a:pt x="4804" y="901"/>
                    <a:pt x="3870" y="1"/>
                    <a:pt x="27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057" name="Google Shape;1057;p47"/>
            <p:cNvSpPr/>
            <p:nvPr/>
          </p:nvSpPr>
          <p:spPr bwMode="auto">
            <a:xfrm>
              <a:off x="6518575" y="3114250"/>
              <a:ext cx="120100" cy="101950"/>
            </a:xfrm>
            <a:custGeom>
              <a:avLst/>
              <a:gdLst/>
              <a:ahLst/>
              <a:cxnLst/>
              <a:rect l="l" t="t" r="r" b="b"/>
              <a:pathLst>
                <a:path w="4804" h="4078" extrusionOk="0">
                  <a:moveTo>
                    <a:pt x="2735" y="1"/>
                  </a:moveTo>
                  <a:cubicBezTo>
                    <a:pt x="934" y="1"/>
                    <a:pt x="0" y="2202"/>
                    <a:pt x="1301" y="3470"/>
                  </a:cubicBezTo>
                  <a:cubicBezTo>
                    <a:pt x="1721" y="3890"/>
                    <a:pt x="2235" y="4077"/>
                    <a:pt x="2739" y="4077"/>
                  </a:cubicBezTo>
                  <a:cubicBezTo>
                    <a:pt x="3794" y="4077"/>
                    <a:pt x="4804" y="3255"/>
                    <a:pt x="4804" y="2036"/>
                  </a:cubicBezTo>
                  <a:cubicBezTo>
                    <a:pt x="4804" y="901"/>
                    <a:pt x="3870" y="1"/>
                    <a:pt x="27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058" name="Google Shape;1058;p47"/>
            <p:cNvSpPr/>
            <p:nvPr/>
          </p:nvSpPr>
          <p:spPr bwMode="auto">
            <a:xfrm>
              <a:off x="6054900" y="3699675"/>
              <a:ext cx="810600" cy="49225"/>
            </a:xfrm>
            <a:custGeom>
              <a:avLst/>
              <a:gdLst/>
              <a:ahLst/>
              <a:cxnLst/>
              <a:rect l="l" t="t" r="r" b="b"/>
              <a:pathLst>
                <a:path w="32424" h="1969" extrusionOk="0">
                  <a:moveTo>
                    <a:pt x="1969" y="1"/>
                  </a:moveTo>
                  <a:cubicBezTo>
                    <a:pt x="868" y="1"/>
                    <a:pt x="1" y="868"/>
                    <a:pt x="1" y="1969"/>
                  </a:cubicBezTo>
                  <a:lnTo>
                    <a:pt x="32424" y="1969"/>
                  </a:lnTo>
                  <a:cubicBezTo>
                    <a:pt x="32424" y="868"/>
                    <a:pt x="31523" y="1"/>
                    <a:pt x="30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1059" name="Google Shape;1059;p47"/>
            <p:cNvSpPr/>
            <p:nvPr/>
          </p:nvSpPr>
          <p:spPr bwMode="auto">
            <a:xfrm>
              <a:off x="6808775" y="3699675"/>
              <a:ext cx="226024" cy="49225"/>
            </a:xfrm>
            <a:custGeom>
              <a:avLst/>
              <a:gdLst/>
              <a:ahLst/>
              <a:cxnLst/>
              <a:rect l="l" t="t" r="r" b="b"/>
              <a:pathLst>
                <a:path w="9041" h="1969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lnTo>
                    <a:pt x="9040" y="1969"/>
                  </a:lnTo>
                  <a:cubicBezTo>
                    <a:pt x="9040" y="868"/>
                    <a:pt x="8173" y="1"/>
                    <a:pt x="7072" y="1"/>
                  </a:cubicBezTo>
                  <a:close/>
                </a:path>
              </a:pathLst>
            </a:custGeom>
            <a:solidFill>
              <a:srgbClr val="37CA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</p:grpSp>
      <p:sp>
        <p:nvSpPr>
          <p:cNvPr id="1060" name="Google Shape;1060;p47"/>
          <p:cNvSpPr/>
          <p:nvPr/>
        </p:nvSpPr>
        <p:spPr bwMode="auto">
          <a:xfrm>
            <a:off x="720090" y="1701165"/>
            <a:ext cx="3371850" cy="272415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</a:p>
        </p:txBody>
      </p:sp>
      <p:sp>
        <p:nvSpPr>
          <p:cNvPr id="1061" name="Google Shape;1061;p47"/>
          <p:cNvSpPr txBox="1">
            <a:spLocks noGrp="1"/>
          </p:cNvSpPr>
          <p:nvPr>
            <p:ph type="subTitle" idx="1"/>
          </p:nvPr>
        </p:nvSpPr>
        <p:spPr bwMode="auto">
          <a:xfrm>
            <a:off x="720000" y="2548716"/>
            <a:ext cx="32613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ru-RU"/>
              <a:t>«Безнадёжно — это когда на крышку гроба падает земля. Остальное можно исправить.» </a:t>
            </a:r>
            <a:endParaRPr lang="ru-RU"/>
          </a:p>
          <a:p>
            <a:pPr marL="0" lvl="0" indent="0" algn="l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ru-RU"/>
              <a:t> — Джейсон Стэтхэм</a:t>
            </a:r>
            <a:endParaRPr lang="ru-RU"/>
          </a:p>
          <a:p>
            <a:pPr marL="0" lvl="0" indent="0" algn="l">
              <a:spcBef>
                <a:spcPts val="0"/>
              </a:spcBef>
              <a:spcAft>
                <a:spcPts val="1600"/>
              </a:spcAft>
              <a:buNone/>
              <a:defRPr/>
            </a:pPr>
            <a:endParaRPr lang="ru-RU"/>
          </a:p>
          <a:p>
            <a:pPr marL="0" lvl="0" indent="0" algn="l">
              <a:spcBef>
                <a:spcPts val="0"/>
              </a:spcBef>
              <a:spcAft>
                <a:spcPts val="1600"/>
              </a:spcAft>
              <a:buNone/>
              <a:defRPr/>
            </a:pPr>
            <a:endParaRPr lang="ru-RU"/>
          </a:p>
        </p:txBody>
      </p:sp>
      <p:sp>
        <p:nvSpPr>
          <p:cNvPr id="1062" name="Google Shape;1062;p47"/>
          <p:cNvSpPr txBox="1">
            <a:spLocks noGrp="1"/>
          </p:cNvSpPr>
          <p:nvPr>
            <p:ph type="title"/>
          </p:nvPr>
        </p:nvSpPr>
        <p:spPr bwMode="auto">
          <a:xfrm>
            <a:off x="828040" y="1455420"/>
            <a:ext cx="3548380" cy="764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3600" b="1"/>
              <a:t>Наши успехи</a:t>
            </a:r>
            <a:endParaRPr lang="ru-RU" sz="3600" b="1"/>
          </a:p>
        </p:txBody>
      </p:sp>
      <p:sp>
        <p:nvSpPr>
          <p:cNvPr id="2" name="Text Box 1"/>
          <p:cNvSpPr txBox="1"/>
          <p:nvPr/>
        </p:nvSpPr>
        <p:spPr bwMode="auto">
          <a:xfrm>
            <a:off x="4552950" y="267970"/>
            <a:ext cx="4325620" cy="3318510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pPr marL="0" lvl="0" indent="457200" algn="l">
              <a:spcBef>
                <a:spcPts val="0"/>
              </a:spcBef>
              <a:spcAft>
                <a:spcPts val="2100"/>
              </a:spcAft>
              <a:buNone/>
              <a:defRPr/>
            </a:pPr>
            <a:r>
              <a:rPr lang="ru-RU">
                <a:latin typeface="Times New Roman" panose="02020603050405020304"/>
                <a:cs typeface="Times New Roman" panose="02020603050405020304"/>
              </a:rPr>
              <a:t>1. разработка </a:t>
            </a:r>
            <a:r>
              <a:rPr lang="ru-RU" b="1">
                <a:latin typeface="Times New Roman" panose="02020603050405020304"/>
                <a:cs typeface="Times New Roman" panose="02020603050405020304"/>
              </a:rPr>
              <a:t>концепции решения. </a:t>
            </a:r>
            <a:r>
              <a:rPr lang="ru-RU">
                <a:latin typeface="Times New Roman" panose="02020603050405020304"/>
                <a:cs typeface="Times New Roman" panose="02020603050405020304"/>
              </a:rPr>
              <a:t>Анализ датасета.</a:t>
            </a:r>
            <a:endParaRPr lang="ru-RU">
              <a:latin typeface="Times New Roman" panose="02020603050405020304"/>
              <a:cs typeface="Times New Roman" panose="02020603050405020304"/>
            </a:endParaRPr>
          </a:p>
          <a:p>
            <a:pPr marL="0" lvl="0" indent="457200" algn="l">
              <a:spcBef>
                <a:spcPts val="0"/>
              </a:spcBef>
              <a:spcAft>
                <a:spcPts val="2100"/>
              </a:spcAft>
              <a:buNone/>
              <a:defRPr/>
            </a:pPr>
            <a:r>
              <a:rPr lang="ru-RU">
                <a:latin typeface="Times New Roman" panose="02020603050405020304"/>
                <a:cs typeface="Times New Roman" panose="02020603050405020304"/>
              </a:rPr>
              <a:t>2. разработка и обучение </a:t>
            </a:r>
            <a:r>
              <a:rPr lang="ru-RU" b="1">
                <a:latin typeface="Times New Roman" panose="02020603050405020304"/>
                <a:cs typeface="Times New Roman" panose="02020603050405020304"/>
              </a:rPr>
              <a:t>модели ИИ</a:t>
            </a:r>
            <a:r>
              <a:rPr lang="ru-RU">
                <a:latin typeface="Times New Roman" panose="02020603050405020304"/>
                <a:cs typeface="Times New Roman" panose="02020603050405020304"/>
              </a:rPr>
              <a:t> для анализа дорожного покрытия (выделения хороших и плохих дорог) и кластеризации плохих дорог.</a:t>
            </a:r>
            <a:endParaRPr lang="ru-RU">
              <a:latin typeface="Times New Roman" panose="02020603050405020304"/>
              <a:cs typeface="Times New Roman" panose="02020603050405020304"/>
            </a:endParaRPr>
          </a:p>
          <a:p>
            <a:pPr marL="0" lvl="0" indent="457200" algn="l">
              <a:spcBef>
                <a:spcPts val="0"/>
              </a:spcBef>
              <a:spcAft>
                <a:spcPts val="2100"/>
              </a:spcAft>
              <a:buNone/>
              <a:defRPr/>
            </a:pPr>
            <a:r>
              <a:rPr lang="ru-RU">
                <a:latin typeface="Times New Roman" panose="02020603050405020304"/>
                <a:cs typeface="Times New Roman" panose="02020603050405020304"/>
              </a:rPr>
              <a:t>3. проработка </a:t>
            </a:r>
            <a:r>
              <a:rPr lang="ru-RU" b="1">
                <a:latin typeface="Times New Roman" panose="02020603050405020304"/>
                <a:cs typeface="Times New Roman" panose="02020603050405020304"/>
              </a:rPr>
              <a:t>карты:</a:t>
            </a:r>
            <a:r>
              <a:rPr lang="ru-RU">
                <a:latin typeface="Times New Roman" panose="02020603050405020304"/>
                <a:cs typeface="Times New Roman" panose="02020603050405020304"/>
              </a:rPr>
              <a:t> на ней по координатам будем метками указывать участки дороги, нуждающиеся в ремонте.</a:t>
            </a:r>
            <a:endParaRPr lang="ru-RU">
              <a:latin typeface="Times New Roman" panose="02020603050405020304"/>
              <a:cs typeface="Times New Roman" panose="02020603050405020304"/>
            </a:endParaRPr>
          </a:p>
          <a:p>
            <a:pPr marL="0" lvl="0" indent="457200" algn="l">
              <a:spcBef>
                <a:spcPts val="0"/>
              </a:spcBef>
              <a:spcAft>
                <a:spcPts val="2100"/>
              </a:spcAft>
              <a:buNone/>
              <a:defRPr/>
            </a:pPr>
            <a:r>
              <a:rPr lang="ru-RU" b="1">
                <a:latin typeface="Times New Roman" panose="02020603050405020304"/>
                <a:cs typeface="Times New Roman" panose="02020603050405020304"/>
              </a:rPr>
              <a:t>:( не выполнено - </a:t>
            </a:r>
            <a:r>
              <a:rPr lang="ru-RU">
                <a:latin typeface="Times New Roman" panose="02020603050405020304"/>
                <a:cs typeface="Times New Roman" panose="02020603050405020304"/>
              </a:rPr>
              <a:t>внедрение наработок в систему </a:t>
            </a:r>
            <a:r>
              <a:rPr lang="en-US">
                <a:latin typeface="Times New Roman" panose="02020603050405020304"/>
                <a:cs typeface="Times New Roman" panose="02020603050405020304"/>
              </a:rPr>
              <a:t>ROS2.</a:t>
            </a:r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6549369" name="Google Shape;20;p4"/>
          <p:cNvSpPr txBox="1">
            <a:spLocks noGrp="1"/>
          </p:cNvSpPr>
          <p:nvPr>
            <p:ph type="title"/>
          </p:nvPr>
        </p:nvSpPr>
        <p:spPr bwMode="auto">
          <a:xfrm>
            <a:off x="720000" y="390929"/>
            <a:ext cx="7704000" cy="6125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9pPr>
          </a:lstStyle>
          <a:p>
            <a:pPr>
              <a:defRPr/>
            </a:pPr>
            <a:r>
              <a:t>Скринкаст работы</a:t>
            </a:r>
            <a:r>
              <a:rPr lang="ru-RU"/>
              <a:t>()</a:t>
            </a:r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6549369" name="Google Shape;20;p4"/>
          <p:cNvSpPr txBox="1">
            <a:spLocks noGrp="1"/>
          </p:cNvSpPr>
          <p:nvPr>
            <p:ph type="title"/>
          </p:nvPr>
        </p:nvSpPr>
        <p:spPr bwMode="auto">
          <a:xfrm>
            <a:off x="720000" y="390929"/>
            <a:ext cx="7704000" cy="61259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3200"/>
              <a:buFont typeface="Palanquin Dark" panose="020B0004020203020204"/>
              <a:buNone/>
              <a:defRPr>
                <a:latin typeface="Palanquin Dark" panose="020B0004020203020204"/>
                <a:ea typeface="Palanquin Dark" panose="020B0004020203020204"/>
                <a:cs typeface="Palanquin Dark" panose="020B0004020203020204"/>
              </a:defRPr>
            </a:lvl9pPr>
          </a:lstStyle>
          <a:p>
            <a:pPr>
              <a:defRPr/>
            </a:pPr>
            <a:r>
              <a:t>Скринкаст</a:t>
            </a:r>
            <a:r>
              <a:rPr lang="ru-RU"/>
              <a:t> (работа с картами)</a:t>
            </a:r>
            <a:endParaRPr lang="ru-RU"/>
          </a:p>
        </p:txBody>
      </p:sp>
      <p:pic>
        <p:nvPicPr>
          <p:cNvPr id="4" name="MainWindow 2023-09-10 10-20-19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965200" y="1043940"/>
            <a:ext cx="7214235" cy="39884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title"/>
          </p:nvPr>
        </p:nvSpPr>
        <p:spPr bwMode="auto">
          <a:xfrm>
            <a:off x="720000" y="39093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b="1"/>
              <a:t>Конкурентые преимущества</a:t>
            </a:r>
            <a:endParaRPr lang="ru-RU" b="1"/>
          </a:p>
        </p:txBody>
      </p:sp>
      <p:graphicFrame>
        <p:nvGraphicFramePr>
          <p:cNvPr id="231" name="Google Shape;231;p27"/>
          <p:cNvGraphicFramePr/>
          <p:nvPr/>
        </p:nvGraphicFramePr>
        <p:xfrm>
          <a:off x="633094" y="1783714"/>
          <a:ext cx="8148954" cy="2289174"/>
        </p:xfrm>
        <a:graphic>
          <a:graphicData uri="http://schemas.openxmlformats.org/drawingml/2006/table">
            <a:tbl>
              <a:tblPr>
                <a:noFill/>
                <a:tableStyleId>{04DCF469-82E1-480A-9ED8-B45438107AFE}</a:tableStyleId>
              </a:tblPr>
              <a:tblGrid>
                <a:gridCol w="2767965"/>
                <a:gridCol w="5371465"/>
              </a:tblGrid>
              <a:tr h="45593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ru-RU" sz="1200" b="1" u="sng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</a:rPr>
                        <a:t>Блочная структура проекта</a:t>
                      </a:r>
                      <a:endParaRPr lang="ru-RU" sz="1200" b="1" u="sng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</a:endParaRPr>
                    </a:p>
                  </a:txBody>
                  <a:tcPr marL="91425" marR="91425" marT="0" marB="0" anchor="ctr">
                    <a:lnL w="9525" algn="ctr">
                      <a:solidFill>
                        <a:srgbClr val="595959">
                          <a:alpha val="0"/>
                        </a:srgbClr>
                      </a:solidFill>
                    </a:lnL>
                    <a:lnR w="9525" algn="ctr">
                      <a:solidFill>
                        <a:srgbClr val="595959">
                          <a:alpha val="0"/>
                        </a:srgbClr>
                      </a:solidFill>
                    </a:lnR>
                    <a:lnT w="9525" algn="ctr">
                      <a:solidFill>
                        <a:srgbClr val="595959">
                          <a:alpha val="0"/>
                        </a:srgbClr>
                      </a:solidFill>
                    </a:lnT>
                    <a:lnB w="9525" algn="ctr">
                      <a:solidFill>
                        <a:schemeClr val="dk1"/>
                      </a:solidFill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  <a:defRPr/>
                      </a:pPr>
                      <a:r>
                        <a:rPr lang="ru-RU" sz="1200" b="1">
                          <a:latin typeface="Times New Roman" panose="02020603050405020304"/>
                          <a:cs typeface="Times New Roman" panose="02020603050405020304"/>
                        </a:rPr>
                        <a:t>            Метод проектирования, при котором каждый компонент программы является независимым звеном.</a:t>
                      </a:r>
                      <a:endParaRPr lang="ru-RU" sz="1200" b="1">
                        <a:solidFill>
                          <a:schemeClr val="dk1"/>
                        </a:solidFill>
                        <a:latin typeface="Times New Roman" panose="02020603050405020304"/>
                        <a:ea typeface="Poppins" panose="00000500000000000000"/>
                        <a:cs typeface="Times New Roman" panose="02020603050405020304"/>
                      </a:endParaRPr>
                    </a:p>
                  </a:txBody>
                  <a:tcPr marL="91425" marR="91425" marT="0" marB="0" anchor="ctr">
                    <a:lnL w="9525" algn="ctr">
                      <a:solidFill>
                        <a:srgbClr val="595959">
                          <a:alpha val="0"/>
                        </a:srgbClr>
                      </a:solidFill>
                    </a:lnL>
                    <a:lnR w="9525" algn="ctr">
                      <a:solidFill>
                        <a:srgbClr val="595959">
                          <a:alpha val="0"/>
                        </a:srgbClr>
                      </a:solidFill>
                    </a:lnR>
                    <a:lnT w="9525" algn="ctr">
                      <a:solidFill>
                        <a:srgbClr val="595959">
                          <a:alpha val="0"/>
                        </a:srgbClr>
                      </a:solidFill>
                    </a:lnT>
                    <a:lnB w="9525" algn="ctr">
                      <a:solidFill>
                        <a:schemeClr val="dk1"/>
                      </a:solidFill>
                    </a:lnB>
                  </a:tcPr>
                </a:tc>
              </a:tr>
              <a:tr h="45593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ru-RU" sz="1200" b="1" u="sng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</a:rPr>
                        <a:t>Точность модели</a:t>
                      </a:r>
                      <a:endParaRPr lang="ru-RU" sz="1200" b="1" u="sng">
                        <a:solidFill>
                          <a:schemeClr val="dk1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</a:endParaRPr>
                    </a:p>
                  </a:txBody>
                  <a:tcPr marL="91425" marR="91425" marT="0" marB="0" anchor="ctr">
                    <a:lnL w="9525" algn="ctr">
                      <a:solidFill>
                        <a:srgbClr val="595959">
                          <a:alpha val="0"/>
                        </a:srgbClr>
                      </a:solidFill>
                    </a:lnL>
                    <a:lnR w="9525" algn="ctr">
                      <a:solidFill>
                        <a:srgbClr val="595959">
                          <a:alpha val="0"/>
                        </a:srgbClr>
                      </a:solidFill>
                    </a:lnR>
                    <a:lnT w="9525" algn="ctr">
                      <a:solidFill>
                        <a:schemeClr val="dk1"/>
                      </a:solidFill>
                    </a:lnT>
                    <a:lnB w="9525" algn="ctr">
                      <a:solidFill>
                        <a:schemeClr val="dk1"/>
                      </a:solidFill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457200" algn="l">
                        <a:spcBef>
                          <a:spcPts val="0"/>
                        </a:spcBef>
                        <a:spcAft>
                          <a:spcPts val="2100"/>
                        </a:spcAft>
                        <a:buNone/>
                        <a:defRPr/>
                      </a:pPr>
                      <a:r>
                        <a:rPr lang="ru-RU" sz="1200" b="1">
                          <a:latin typeface="Times New Roman" panose="02020603050405020304"/>
                          <a:cs typeface="Times New Roman" panose="02020603050405020304"/>
                        </a:rPr>
                        <a:t>Хорошии метрики на тестовой и обучающей выборке</a:t>
                      </a:r>
                      <a:endParaRPr lang="ru-RU" sz="1200" b="1">
                        <a:solidFill>
                          <a:schemeClr val="dk1"/>
                        </a:solidFill>
                        <a:latin typeface="Times New Roman" panose="02020603050405020304"/>
                        <a:ea typeface="Poppins" panose="00000500000000000000"/>
                        <a:cs typeface="Times New Roman" panose="02020603050405020304"/>
                      </a:endParaRPr>
                    </a:p>
                  </a:txBody>
                  <a:tcPr marL="91425" marR="91425" marT="0" marB="0" anchor="ctr">
                    <a:lnL w="9525" algn="ctr">
                      <a:solidFill>
                        <a:srgbClr val="595959">
                          <a:alpha val="0"/>
                        </a:srgbClr>
                      </a:solidFill>
                    </a:lnL>
                    <a:lnR w="9525" algn="ctr">
                      <a:solidFill>
                        <a:srgbClr val="595959">
                          <a:alpha val="0"/>
                        </a:srgbClr>
                      </a:solidFill>
                    </a:lnR>
                    <a:lnT w="9525" algn="ctr">
                      <a:solidFill>
                        <a:schemeClr val="dk1"/>
                      </a:solidFill>
                    </a:lnT>
                    <a:lnB w="9525" algn="ctr">
                      <a:solidFill>
                        <a:schemeClr val="dk1"/>
                      </a:solidFill>
                    </a:lnB>
                  </a:tcPr>
                </a:tc>
              </a:tr>
              <a:tr h="45593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ru-RU" sz="1200" b="1" u="sng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</a:rPr>
                        <a:t>Интерфейс с картой</a:t>
                      </a:r>
                      <a:endParaRPr lang="ru-RU" sz="1200" b="1" u="sng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</a:endParaRPr>
                    </a:p>
                  </a:txBody>
                  <a:tcPr marL="91425" marR="91425" marT="0" marB="0" anchor="ctr">
                    <a:lnL w="9525" algn="ctr">
                      <a:solidFill>
                        <a:srgbClr val="595959">
                          <a:alpha val="0"/>
                        </a:srgbClr>
                      </a:solidFill>
                    </a:lnL>
                    <a:lnR w="9525" algn="ctr">
                      <a:solidFill>
                        <a:srgbClr val="595959">
                          <a:alpha val="0"/>
                        </a:srgbClr>
                      </a:solidFill>
                    </a:lnR>
                    <a:lnT w="9525" algn="ctr">
                      <a:solidFill>
                        <a:schemeClr val="dk1"/>
                      </a:solidFill>
                    </a:lnT>
                    <a:lnB w="9525" algn="ctr">
                      <a:solidFill>
                        <a:schemeClr val="dk1"/>
                      </a:solidFill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457200" algn="just">
                        <a:spcBef>
                          <a:spcPts val="0"/>
                        </a:spcBef>
                        <a:spcAft>
                          <a:spcPts val="2100"/>
                        </a:spcAft>
                        <a:buNone/>
                        <a:defRPr/>
                      </a:pPr>
                      <a:r>
                        <a:rPr lang="ru-RU" sz="1200" b="1">
                          <a:latin typeface="Times New Roman" panose="02020603050405020304"/>
                          <a:cs typeface="Times New Roman" panose="02020603050405020304"/>
                        </a:rPr>
                        <a:t>Удобное и наглядное решение для взаимодействия с пользователем</a:t>
                      </a:r>
                      <a:endParaRPr lang="ru-RU" sz="1200" b="1">
                        <a:solidFill>
                          <a:schemeClr val="dk1"/>
                        </a:solidFill>
                        <a:latin typeface="Times New Roman" panose="02020603050405020304"/>
                        <a:ea typeface="Poppins" panose="00000500000000000000"/>
                        <a:cs typeface="Times New Roman" panose="02020603050405020304"/>
                      </a:endParaRPr>
                    </a:p>
                  </a:txBody>
                  <a:tcPr marL="91425" marR="91425" marT="0" marB="0" anchor="ctr">
                    <a:lnL w="9525" algn="ctr">
                      <a:solidFill>
                        <a:srgbClr val="595959">
                          <a:alpha val="0"/>
                        </a:srgbClr>
                      </a:solidFill>
                    </a:lnL>
                    <a:lnR w="9525" algn="ctr">
                      <a:solidFill>
                        <a:srgbClr val="595959">
                          <a:alpha val="0"/>
                        </a:srgbClr>
                      </a:solidFill>
                    </a:lnR>
                    <a:lnT w="9525" algn="ctr">
                      <a:solidFill>
                        <a:schemeClr val="dk1"/>
                      </a:solidFill>
                    </a:lnT>
                    <a:lnB w="9525" algn="ctr">
                      <a:solidFill>
                        <a:schemeClr val="dk1"/>
                      </a:solidFill>
                    </a:lnB>
                  </a:tcPr>
                </a:tc>
              </a:tr>
              <a:tr h="45593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ru-RU" sz="1200" b="1" u="sng">
                          <a:solidFill>
                            <a:schemeClr val="hlink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</a:rPr>
                        <a:t>Работа в реальном времени</a:t>
                      </a:r>
                      <a:endParaRPr lang="ru-RU" sz="1200" b="1" u="sng">
                        <a:solidFill>
                          <a:schemeClr val="hlink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</a:endParaRPr>
                    </a:p>
                  </a:txBody>
                  <a:tcPr marL="91425" marR="91425" marT="0" marB="0" anchor="ctr">
                    <a:lnL w="9525" algn="ctr">
                      <a:solidFill>
                        <a:srgbClr val="595959">
                          <a:alpha val="0"/>
                        </a:srgbClr>
                      </a:solidFill>
                    </a:lnL>
                    <a:lnR w="9525" algn="ctr">
                      <a:solidFill>
                        <a:srgbClr val="595959">
                          <a:alpha val="0"/>
                        </a:srgbClr>
                      </a:solidFill>
                    </a:lnR>
                    <a:lnT w="9525" algn="ctr">
                      <a:solidFill>
                        <a:schemeClr val="dk1"/>
                      </a:solidFill>
                    </a:lnT>
                    <a:lnB w="9525" algn="ctr">
                      <a:solidFill>
                        <a:schemeClr val="dk1"/>
                      </a:solidFill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  <a:defRPr/>
                      </a:pPr>
                      <a:r>
                        <a:rPr lang="ru-RU" sz="1200" b="1">
                          <a:latin typeface="Times New Roman" panose="02020603050405020304"/>
                          <a:cs typeface="Times New Roman" panose="02020603050405020304"/>
                        </a:rPr>
                        <a:t>            Решение не требует мощных ресурсов и больших затрат по времени</a:t>
                      </a:r>
                      <a:endParaRPr lang="en-GB" sz="1200" b="1">
                        <a:solidFill>
                          <a:schemeClr val="dk1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</a:endParaRPr>
                    </a:p>
                  </a:txBody>
                  <a:tcPr marL="91425" marR="91425" marT="0" marB="0" anchor="ctr">
                    <a:lnL w="9525" algn="ctr">
                      <a:solidFill>
                        <a:srgbClr val="595959">
                          <a:alpha val="0"/>
                        </a:srgbClr>
                      </a:solidFill>
                    </a:lnL>
                    <a:lnR w="9525" algn="ctr">
                      <a:solidFill>
                        <a:srgbClr val="595959">
                          <a:alpha val="0"/>
                        </a:srgbClr>
                      </a:solidFill>
                    </a:lnR>
                    <a:lnT w="9525" algn="ctr">
                      <a:solidFill>
                        <a:schemeClr val="dk1"/>
                      </a:solidFill>
                    </a:lnT>
                    <a:lnB w="9525" algn="ctr">
                      <a:solidFill>
                        <a:schemeClr val="dk1"/>
                      </a:solidFill>
                    </a:lnB>
                  </a:tcPr>
                </a:tc>
              </a:tr>
              <a:tr h="455930">
                <a:tc>
                  <a:txBody>
                    <a:bodyPr/>
                    <a:p>
                      <a:pPr marL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/>
                      </a:pPr>
                      <a:r>
                        <a:rPr lang="ru-RU" sz="1200" b="1" u="sng">
                          <a:solidFill>
                            <a:schemeClr val="dk1"/>
                          </a:solidFill>
                          <a:latin typeface="Poppins" panose="00000500000000000000"/>
                          <a:ea typeface="Poppins" panose="00000500000000000000"/>
                          <a:cs typeface="Poppins" panose="00000500000000000000"/>
                        </a:rPr>
                        <a:t>Масштабирумость и перспективы развития</a:t>
                      </a:r>
                      <a:endParaRPr lang="ru-RU" sz="1200" b="1" u="sng">
                        <a:solidFill>
                          <a:schemeClr val="dk1"/>
                        </a:solidFill>
                        <a:latin typeface="Poppins" panose="00000500000000000000"/>
                        <a:ea typeface="Poppins" panose="00000500000000000000"/>
                        <a:cs typeface="Poppins" panose="00000500000000000000"/>
                      </a:endParaRPr>
                    </a:p>
                  </a:txBody>
                  <a:tcPr marL="91425" marR="91425" marT="0" marB="0" anchor="ctr">
                    <a:lnL w="9525" algn="ctr">
                      <a:solidFill>
                        <a:srgbClr val="595959">
                          <a:alpha val="0"/>
                        </a:srgbClr>
                      </a:solidFill>
                    </a:lnL>
                    <a:lnR w="9525" algn="ctr">
                      <a:solidFill>
                        <a:srgbClr val="595959">
                          <a:alpha val="0"/>
                        </a:srgbClr>
                      </a:solidFill>
                    </a:lnR>
                    <a:lnT w="9525" algn="ctr">
                      <a:solidFill>
                        <a:schemeClr val="dk1"/>
                      </a:solidFill>
                    </a:lnT>
                    <a:lnB w="9525" algn="ctr">
                      <a:solidFill>
                        <a:srgbClr val="595959">
                          <a:alpha val="0"/>
                        </a:srgbClr>
                      </a:solidFill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  <a:defRPr/>
                      </a:pPr>
                      <a:r>
                        <a:rPr lang="ru-RU" sz="1200" b="1" i="0" u="none" strike="noStrike" cap="none" spc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  <a:cs typeface="Times New Roman" panose="02020603050405020304"/>
                        </a:rPr>
                        <a:t>            Существует множество концепций по улучшению и дороботки продукта</a:t>
                      </a:r>
                      <a:endParaRPr lang="ru-RU" sz="1200" b="1" i="0" u="none" strike="noStrike" cap="none" spc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  <a:cs typeface="Times New Roman" panose="02020603050405020304"/>
                      </a:endParaRPr>
                    </a:p>
                  </a:txBody>
                  <a:tcPr marL="91425" marR="91425" marT="0" marB="0" anchor="ctr">
                    <a:lnL w="9525" algn="ctr">
                      <a:solidFill>
                        <a:srgbClr val="595959">
                          <a:alpha val="0"/>
                        </a:srgbClr>
                      </a:solidFill>
                    </a:lnL>
                    <a:lnR w="9525" algn="ctr">
                      <a:solidFill>
                        <a:srgbClr val="595959">
                          <a:alpha val="0"/>
                        </a:srgbClr>
                      </a:solidFill>
                    </a:lnR>
                    <a:lnT w="9525" algn="ctr">
                      <a:solidFill>
                        <a:schemeClr val="dk1"/>
                      </a:solidFill>
                    </a:lnT>
                    <a:lnB w="9525" algn="ctr">
                      <a:solidFill>
                        <a:srgbClr val="595959">
                          <a:alpha val="0"/>
                        </a:srgbClr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/>
          <p:nvPr/>
        </p:nvSpPr>
        <p:spPr bwMode="auto">
          <a:xfrm>
            <a:off x="720009" y="321225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</a:p>
        </p:txBody>
      </p:sp>
      <p:sp>
        <p:nvSpPr>
          <p:cNvPr id="466" name="Google Shape;466;p34"/>
          <p:cNvSpPr/>
          <p:nvPr/>
        </p:nvSpPr>
        <p:spPr bwMode="auto">
          <a:xfrm>
            <a:off x="720009" y="183270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</a:p>
        </p:txBody>
      </p:sp>
      <p:sp>
        <p:nvSpPr>
          <p:cNvPr id="467" name="Google Shape;467;p34"/>
          <p:cNvSpPr/>
          <p:nvPr/>
        </p:nvSpPr>
        <p:spPr bwMode="auto">
          <a:xfrm>
            <a:off x="4702808" y="183270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</a:p>
        </p:txBody>
      </p:sp>
      <p:sp>
        <p:nvSpPr>
          <p:cNvPr id="468" name="Google Shape;468;p34"/>
          <p:cNvSpPr/>
          <p:nvPr/>
        </p:nvSpPr>
        <p:spPr bwMode="auto">
          <a:xfrm>
            <a:off x="4702808" y="321225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</a:p>
        </p:txBody>
      </p:sp>
      <p:sp>
        <p:nvSpPr>
          <p:cNvPr id="469" name="Google Shape;469;p34"/>
          <p:cNvSpPr txBox="1">
            <a:spLocks noGrp="1"/>
          </p:cNvSpPr>
          <p:nvPr>
            <p:ph type="subTitle" idx="1"/>
          </p:nvPr>
        </p:nvSpPr>
        <p:spPr bwMode="auto">
          <a:xfrm>
            <a:off x="1759875" y="1833925"/>
            <a:ext cx="24372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1600"/>
              </a:spcAft>
              <a:buNone/>
              <a:defRPr/>
            </a:pPr>
            <a:r>
              <a:rPr lang="en-GB" b="1"/>
              <a:t>ИИ</a:t>
            </a:r>
            <a:endParaRPr lang="en-GB" b="1"/>
          </a:p>
        </p:txBody>
      </p:sp>
      <p:sp>
        <p:nvSpPr>
          <p:cNvPr id="470" name="Google Shape;470;p34"/>
          <p:cNvSpPr txBox="1">
            <a:spLocks noGrp="1"/>
          </p:cNvSpPr>
          <p:nvPr>
            <p:ph type="subTitle" idx="3"/>
          </p:nvPr>
        </p:nvSpPr>
        <p:spPr bwMode="auto">
          <a:xfrm>
            <a:off x="1759875" y="3213476"/>
            <a:ext cx="24372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b="1"/>
              <a:t>Видеопоток</a:t>
            </a:r>
            <a:endParaRPr lang="en-GB" b="1"/>
          </a:p>
        </p:txBody>
      </p:sp>
      <p:sp>
        <p:nvSpPr>
          <p:cNvPr id="471" name="Google Shape;471;p34"/>
          <p:cNvSpPr txBox="1">
            <a:spLocks noGrp="1"/>
          </p:cNvSpPr>
          <p:nvPr>
            <p:ph type="subTitle" idx="4"/>
          </p:nvPr>
        </p:nvSpPr>
        <p:spPr bwMode="auto">
          <a:xfrm>
            <a:off x="1759875" y="3565000"/>
            <a:ext cx="2437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/>
              <a:t>Использование видеопотока с робота</a:t>
            </a:r>
            <a:endParaRPr lang="en-GB"/>
          </a:p>
        </p:txBody>
      </p:sp>
      <p:sp>
        <p:nvSpPr>
          <p:cNvPr id="472" name="Google Shape;472;p34"/>
          <p:cNvSpPr txBox="1">
            <a:spLocks noGrp="1"/>
          </p:cNvSpPr>
          <p:nvPr>
            <p:ph type="subTitle" idx="2"/>
          </p:nvPr>
        </p:nvSpPr>
        <p:spPr bwMode="auto">
          <a:xfrm>
            <a:off x="1759874" y="2185448"/>
            <a:ext cx="2437200" cy="818100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/>
              <a:t>Работа с данными (разбивка, увелечение)</a:t>
            </a:r>
            <a:endParaRPr lang="en-GB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/>
              <a:t>Другие модели МО</a:t>
            </a:r>
            <a:endParaRPr lang="en-GB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GB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en-GB"/>
          </a:p>
        </p:txBody>
      </p:sp>
      <p:sp>
        <p:nvSpPr>
          <p:cNvPr id="473" name="Google Shape;473;p34"/>
          <p:cNvSpPr txBox="1">
            <a:spLocks noGrp="1"/>
          </p:cNvSpPr>
          <p:nvPr>
            <p:ph type="title"/>
          </p:nvPr>
        </p:nvSpPr>
        <p:spPr bwMode="auto"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b="1"/>
              <a:t>Перспективы развития проекта</a:t>
            </a:r>
            <a:endParaRPr lang="ru-RU" b="1"/>
          </a:p>
        </p:txBody>
      </p:sp>
      <p:sp>
        <p:nvSpPr>
          <p:cNvPr id="474" name="Google Shape;474;p34"/>
          <p:cNvSpPr txBox="1">
            <a:spLocks noGrp="1"/>
          </p:cNvSpPr>
          <p:nvPr>
            <p:ph type="subTitle" idx="5"/>
          </p:nvPr>
        </p:nvSpPr>
        <p:spPr bwMode="auto">
          <a:xfrm>
            <a:off x="5742675" y="1833925"/>
            <a:ext cx="24372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b="1"/>
              <a:t>Интеграция</a:t>
            </a:r>
            <a:endParaRPr lang="en-GB" b="1"/>
          </a:p>
        </p:txBody>
      </p:sp>
      <p:sp>
        <p:nvSpPr>
          <p:cNvPr id="475" name="Google Shape;475;p34"/>
          <p:cNvSpPr txBox="1">
            <a:spLocks noGrp="1"/>
          </p:cNvSpPr>
          <p:nvPr>
            <p:ph type="subTitle" idx="6"/>
          </p:nvPr>
        </p:nvSpPr>
        <p:spPr bwMode="auto">
          <a:xfrm>
            <a:off x="5742675" y="2185449"/>
            <a:ext cx="24372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/>
              <a:t>Интегрировать карты и модель в систему ROS</a:t>
            </a:r>
            <a:endParaRPr lang="en-GB"/>
          </a:p>
        </p:txBody>
      </p:sp>
      <p:sp>
        <p:nvSpPr>
          <p:cNvPr id="476" name="Google Shape;476;p34"/>
          <p:cNvSpPr txBox="1">
            <a:spLocks noGrp="1"/>
          </p:cNvSpPr>
          <p:nvPr>
            <p:ph type="subTitle" idx="7"/>
          </p:nvPr>
        </p:nvSpPr>
        <p:spPr bwMode="auto">
          <a:xfrm>
            <a:off x="5742940" y="3213735"/>
            <a:ext cx="3053080" cy="371475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 b="1"/>
              <a:t>Система приоритетов</a:t>
            </a:r>
            <a:endParaRPr lang="en-GB" b="1"/>
          </a:p>
        </p:txBody>
      </p:sp>
      <p:sp>
        <p:nvSpPr>
          <p:cNvPr id="477" name="Google Shape;477;p34"/>
          <p:cNvSpPr txBox="1">
            <a:spLocks noGrp="1"/>
          </p:cNvSpPr>
          <p:nvPr>
            <p:ph type="subTitle" idx="8"/>
          </p:nvPr>
        </p:nvSpPr>
        <p:spPr bwMode="auto">
          <a:xfrm>
            <a:off x="5742675" y="3564999"/>
            <a:ext cx="2437200" cy="810149"/>
          </a:xfrm>
          <a:prstGeom prst="rect">
            <a:avLst/>
          </a:prstGeom>
        </p:spPr>
        <p:txBody>
          <a:bodyPr spcFirstLastPara="1" wrap="square" lIns="91424" tIns="91424" rIns="91424" bIns="91424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GB"/>
              <a:t>Покажет какое дорожное покрытие сильнее нуждается в ремонте</a:t>
            </a:r>
            <a:endParaRPr lang="en-GB"/>
          </a:p>
        </p:txBody>
      </p:sp>
      <p:grpSp>
        <p:nvGrpSpPr>
          <p:cNvPr id="478" name="Google Shape;478;p34"/>
          <p:cNvGrpSpPr/>
          <p:nvPr/>
        </p:nvGrpSpPr>
        <p:grpSpPr bwMode="auto">
          <a:xfrm>
            <a:off x="4892294" y="3422387"/>
            <a:ext cx="595114" cy="553799"/>
            <a:chOff x="7402361" y="3681535"/>
            <a:chExt cx="402757" cy="372728"/>
          </a:xfrm>
        </p:grpSpPr>
        <p:sp>
          <p:nvSpPr>
            <p:cNvPr id="479" name="Google Shape;479;p34"/>
            <p:cNvSpPr/>
            <p:nvPr/>
          </p:nvSpPr>
          <p:spPr bwMode="auto">
            <a:xfrm>
              <a:off x="7471248" y="3681535"/>
              <a:ext cx="333871" cy="303763"/>
            </a:xfrm>
            <a:custGeom>
              <a:avLst/>
              <a:gdLst/>
              <a:ahLst/>
              <a:cxnLst/>
              <a:rect l="l" t="t" r="r" b="b"/>
              <a:pathLst>
                <a:path w="12708" h="11562" extrusionOk="0">
                  <a:moveTo>
                    <a:pt x="6341" y="0"/>
                  </a:moveTo>
                  <a:cubicBezTo>
                    <a:pt x="4868" y="0"/>
                    <a:pt x="3393" y="562"/>
                    <a:pt x="2268" y="1687"/>
                  </a:cubicBezTo>
                  <a:cubicBezTo>
                    <a:pt x="0" y="3955"/>
                    <a:pt x="21" y="7624"/>
                    <a:pt x="2296" y="9871"/>
                  </a:cubicBezTo>
                  <a:cubicBezTo>
                    <a:pt x="2407" y="9982"/>
                    <a:pt x="2518" y="10086"/>
                    <a:pt x="2636" y="10184"/>
                  </a:cubicBezTo>
                  <a:cubicBezTo>
                    <a:pt x="3718" y="11105"/>
                    <a:pt x="5049" y="11561"/>
                    <a:pt x="6375" y="11561"/>
                  </a:cubicBezTo>
                  <a:cubicBezTo>
                    <a:pt x="7854" y="11561"/>
                    <a:pt x="9327" y="10994"/>
                    <a:pt x="10446" y="9871"/>
                  </a:cubicBezTo>
                  <a:cubicBezTo>
                    <a:pt x="12576" y="7749"/>
                    <a:pt x="12707" y="4343"/>
                    <a:pt x="10758" y="2061"/>
                  </a:cubicBezTo>
                  <a:cubicBezTo>
                    <a:pt x="10661" y="1943"/>
                    <a:pt x="10557" y="1832"/>
                    <a:pt x="10446" y="1721"/>
                  </a:cubicBezTo>
                  <a:cubicBezTo>
                    <a:pt x="9320" y="574"/>
                    <a:pt x="7831" y="0"/>
                    <a:pt x="63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80" name="Google Shape;480;p34"/>
            <p:cNvSpPr/>
            <p:nvPr/>
          </p:nvSpPr>
          <p:spPr bwMode="auto">
            <a:xfrm>
              <a:off x="7508791" y="3711985"/>
              <a:ext cx="251691" cy="243572"/>
            </a:xfrm>
            <a:custGeom>
              <a:avLst/>
              <a:gdLst/>
              <a:ahLst/>
              <a:cxnLst/>
              <a:rect l="l" t="t" r="r" b="b"/>
              <a:pathLst>
                <a:path w="9580" h="9271" extrusionOk="0">
                  <a:moveTo>
                    <a:pt x="4946" y="1"/>
                  </a:moveTo>
                  <a:cubicBezTo>
                    <a:pt x="4842" y="1"/>
                    <a:pt x="4738" y="7"/>
                    <a:pt x="4641" y="14"/>
                  </a:cubicBezTo>
                  <a:cubicBezTo>
                    <a:pt x="2906" y="125"/>
                    <a:pt x="1381" y="1201"/>
                    <a:pt x="694" y="2796"/>
                  </a:cubicBezTo>
                  <a:cubicBezTo>
                    <a:pt x="0" y="4384"/>
                    <a:pt x="257" y="6229"/>
                    <a:pt x="1360" y="7575"/>
                  </a:cubicBezTo>
                  <a:cubicBezTo>
                    <a:pt x="1561" y="7818"/>
                    <a:pt x="1790" y="8047"/>
                    <a:pt x="2039" y="8248"/>
                  </a:cubicBezTo>
                  <a:cubicBezTo>
                    <a:pt x="2878" y="8922"/>
                    <a:pt x="3906" y="9270"/>
                    <a:pt x="4943" y="9270"/>
                  </a:cubicBezTo>
                  <a:cubicBezTo>
                    <a:pt x="5623" y="9270"/>
                    <a:pt x="6306" y="9121"/>
                    <a:pt x="6943" y="8816"/>
                  </a:cubicBezTo>
                  <a:cubicBezTo>
                    <a:pt x="8553" y="8047"/>
                    <a:pt x="9579" y="6417"/>
                    <a:pt x="9579" y="4634"/>
                  </a:cubicBezTo>
                  <a:cubicBezTo>
                    <a:pt x="9579" y="3247"/>
                    <a:pt x="8955" y="1936"/>
                    <a:pt x="7880" y="1055"/>
                  </a:cubicBezTo>
                  <a:cubicBezTo>
                    <a:pt x="7741" y="937"/>
                    <a:pt x="7595" y="833"/>
                    <a:pt x="7443" y="736"/>
                  </a:cubicBezTo>
                  <a:cubicBezTo>
                    <a:pt x="6694" y="257"/>
                    <a:pt x="5827" y="1"/>
                    <a:pt x="49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81" name="Google Shape;481;p34"/>
            <p:cNvSpPr/>
            <p:nvPr/>
          </p:nvSpPr>
          <p:spPr bwMode="auto">
            <a:xfrm>
              <a:off x="7502039" y="3706442"/>
              <a:ext cx="276466" cy="254686"/>
            </a:xfrm>
            <a:custGeom>
              <a:avLst/>
              <a:gdLst/>
              <a:ahLst/>
              <a:cxnLst/>
              <a:rect l="l" t="t" r="r" b="b"/>
              <a:pathLst>
                <a:path w="10523" h="9694" extrusionOk="0">
                  <a:moveTo>
                    <a:pt x="5203" y="434"/>
                  </a:moveTo>
                  <a:cubicBezTo>
                    <a:pt x="6375" y="434"/>
                    <a:pt x="7492" y="898"/>
                    <a:pt x="8324" y="1724"/>
                  </a:cubicBezTo>
                  <a:cubicBezTo>
                    <a:pt x="9808" y="3215"/>
                    <a:pt x="10044" y="5545"/>
                    <a:pt x="8872" y="7300"/>
                  </a:cubicBezTo>
                  <a:cubicBezTo>
                    <a:pt x="8035" y="8555"/>
                    <a:pt x="6642" y="9259"/>
                    <a:pt x="5203" y="9259"/>
                  </a:cubicBezTo>
                  <a:cubicBezTo>
                    <a:pt x="4638" y="9259"/>
                    <a:pt x="4065" y="9150"/>
                    <a:pt x="3517" y="8923"/>
                  </a:cubicBezTo>
                  <a:cubicBezTo>
                    <a:pt x="1568" y="8119"/>
                    <a:pt x="465" y="6052"/>
                    <a:pt x="875" y="3992"/>
                  </a:cubicBezTo>
                  <a:cubicBezTo>
                    <a:pt x="1284" y="1925"/>
                    <a:pt x="3094" y="434"/>
                    <a:pt x="5203" y="434"/>
                  </a:cubicBezTo>
                  <a:close/>
                  <a:moveTo>
                    <a:pt x="5207" y="0"/>
                  </a:moveTo>
                  <a:cubicBezTo>
                    <a:pt x="4584" y="0"/>
                    <a:pt x="3954" y="120"/>
                    <a:pt x="3351" y="371"/>
                  </a:cubicBezTo>
                  <a:cubicBezTo>
                    <a:pt x="1214" y="1252"/>
                    <a:pt x="1" y="3520"/>
                    <a:pt x="451" y="5788"/>
                  </a:cubicBezTo>
                  <a:cubicBezTo>
                    <a:pt x="895" y="8056"/>
                    <a:pt x="2886" y="9693"/>
                    <a:pt x="5203" y="9693"/>
                  </a:cubicBezTo>
                  <a:cubicBezTo>
                    <a:pt x="5211" y="9693"/>
                    <a:pt x="5220" y="9693"/>
                    <a:pt x="5228" y="9693"/>
                  </a:cubicBezTo>
                  <a:cubicBezTo>
                    <a:pt x="6502" y="9693"/>
                    <a:pt x="7727" y="9181"/>
                    <a:pt x="8629" y="8278"/>
                  </a:cubicBezTo>
                  <a:cubicBezTo>
                    <a:pt x="10266" y="6641"/>
                    <a:pt x="10523" y="4082"/>
                    <a:pt x="9240" y="2154"/>
                  </a:cubicBezTo>
                  <a:cubicBezTo>
                    <a:pt x="8319" y="775"/>
                    <a:pt x="6788" y="0"/>
                    <a:pt x="5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82" name="Google Shape;482;p34"/>
            <p:cNvSpPr/>
            <p:nvPr/>
          </p:nvSpPr>
          <p:spPr bwMode="auto">
            <a:xfrm>
              <a:off x="7402361" y="3750580"/>
              <a:ext cx="333871" cy="303684"/>
            </a:xfrm>
            <a:custGeom>
              <a:avLst/>
              <a:gdLst/>
              <a:ahLst/>
              <a:cxnLst/>
              <a:rect l="l" t="t" r="r" b="b"/>
              <a:pathLst>
                <a:path w="12708" h="11559" extrusionOk="0">
                  <a:moveTo>
                    <a:pt x="6339" y="0"/>
                  </a:moveTo>
                  <a:cubicBezTo>
                    <a:pt x="4863" y="0"/>
                    <a:pt x="3387" y="562"/>
                    <a:pt x="2262" y="1688"/>
                  </a:cubicBezTo>
                  <a:cubicBezTo>
                    <a:pt x="0" y="3949"/>
                    <a:pt x="14" y="7625"/>
                    <a:pt x="2296" y="9865"/>
                  </a:cubicBezTo>
                  <a:cubicBezTo>
                    <a:pt x="2407" y="9976"/>
                    <a:pt x="2518" y="10080"/>
                    <a:pt x="2629" y="10177"/>
                  </a:cubicBezTo>
                  <a:cubicBezTo>
                    <a:pt x="3711" y="11101"/>
                    <a:pt x="5041" y="11558"/>
                    <a:pt x="6368" y="11558"/>
                  </a:cubicBezTo>
                  <a:cubicBezTo>
                    <a:pt x="7850" y="11558"/>
                    <a:pt x="9327" y="10989"/>
                    <a:pt x="10446" y="9865"/>
                  </a:cubicBezTo>
                  <a:lnTo>
                    <a:pt x="10446" y="9872"/>
                  </a:lnTo>
                  <a:cubicBezTo>
                    <a:pt x="12569" y="7743"/>
                    <a:pt x="12708" y="4344"/>
                    <a:pt x="10758" y="2055"/>
                  </a:cubicBezTo>
                  <a:cubicBezTo>
                    <a:pt x="10654" y="1937"/>
                    <a:pt x="10557" y="1826"/>
                    <a:pt x="10446" y="1715"/>
                  </a:cubicBezTo>
                  <a:cubicBezTo>
                    <a:pt x="9318" y="573"/>
                    <a:pt x="7828" y="0"/>
                    <a:pt x="6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83" name="Google Shape;483;p34"/>
            <p:cNvSpPr/>
            <p:nvPr/>
          </p:nvSpPr>
          <p:spPr bwMode="auto">
            <a:xfrm>
              <a:off x="7435334" y="3781029"/>
              <a:ext cx="256077" cy="243519"/>
            </a:xfrm>
            <a:custGeom>
              <a:avLst/>
              <a:gdLst/>
              <a:ahLst/>
              <a:cxnLst/>
              <a:rect l="l" t="t" r="r" b="b"/>
              <a:pathLst>
                <a:path w="9747" h="9269" extrusionOk="0">
                  <a:moveTo>
                    <a:pt x="5117" y="0"/>
                  </a:moveTo>
                  <a:cubicBezTo>
                    <a:pt x="4109" y="0"/>
                    <a:pt x="3101" y="328"/>
                    <a:pt x="2262" y="986"/>
                  </a:cubicBezTo>
                  <a:cubicBezTo>
                    <a:pt x="556" y="2318"/>
                    <a:pt x="1" y="4656"/>
                    <a:pt x="930" y="6618"/>
                  </a:cubicBezTo>
                  <a:cubicBezTo>
                    <a:pt x="1705" y="8262"/>
                    <a:pt x="3357" y="9269"/>
                    <a:pt x="5120" y="9269"/>
                  </a:cubicBezTo>
                  <a:cubicBezTo>
                    <a:pt x="5455" y="9269"/>
                    <a:pt x="5795" y="9232"/>
                    <a:pt x="6133" y="9157"/>
                  </a:cubicBezTo>
                  <a:cubicBezTo>
                    <a:pt x="8248" y="8679"/>
                    <a:pt x="9746" y="6799"/>
                    <a:pt x="9746" y="4635"/>
                  </a:cubicBezTo>
                  <a:cubicBezTo>
                    <a:pt x="9746" y="3247"/>
                    <a:pt x="9122" y="1930"/>
                    <a:pt x="8054" y="1049"/>
                  </a:cubicBezTo>
                  <a:cubicBezTo>
                    <a:pt x="7201" y="351"/>
                    <a:pt x="6159" y="0"/>
                    <a:pt x="5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84" name="Google Shape;484;p34"/>
            <p:cNvSpPr/>
            <p:nvPr/>
          </p:nvSpPr>
          <p:spPr bwMode="auto">
            <a:xfrm>
              <a:off x="7432969" y="3775407"/>
              <a:ext cx="276466" cy="254791"/>
            </a:xfrm>
            <a:custGeom>
              <a:avLst/>
              <a:gdLst/>
              <a:ahLst/>
              <a:cxnLst/>
              <a:rect l="l" t="t" r="r" b="b"/>
              <a:pathLst>
                <a:path w="10523" h="9698" extrusionOk="0">
                  <a:moveTo>
                    <a:pt x="5229" y="437"/>
                  </a:moveTo>
                  <a:cubicBezTo>
                    <a:pt x="6392" y="437"/>
                    <a:pt x="7505" y="901"/>
                    <a:pt x="8324" y="1727"/>
                  </a:cubicBezTo>
                  <a:cubicBezTo>
                    <a:pt x="9815" y="3212"/>
                    <a:pt x="10044" y="5549"/>
                    <a:pt x="8879" y="7297"/>
                  </a:cubicBezTo>
                  <a:cubicBezTo>
                    <a:pt x="8036" y="8554"/>
                    <a:pt x="6642" y="9262"/>
                    <a:pt x="5203" y="9262"/>
                  </a:cubicBezTo>
                  <a:cubicBezTo>
                    <a:pt x="4640" y="9262"/>
                    <a:pt x="4070" y="9153"/>
                    <a:pt x="3524" y="8927"/>
                  </a:cubicBezTo>
                  <a:cubicBezTo>
                    <a:pt x="1575" y="8123"/>
                    <a:pt x="472" y="6056"/>
                    <a:pt x="882" y="3989"/>
                  </a:cubicBezTo>
                  <a:cubicBezTo>
                    <a:pt x="1291" y="1922"/>
                    <a:pt x="3101" y="437"/>
                    <a:pt x="5203" y="437"/>
                  </a:cubicBezTo>
                  <a:cubicBezTo>
                    <a:pt x="5212" y="437"/>
                    <a:pt x="5220" y="437"/>
                    <a:pt x="5229" y="437"/>
                  </a:cubicBezTo>
                  <a:close/>
                  <a:moveTo>
                    <a:pt x="5204" y="0"/>
                  </a:moveTo>
                  <a:cubicBezTo>
                    <a:pt x="4583" y="0"/>
                    <a:pt x="3954" y="119"/>
                    <a:pt x="3351" y="368"/>
                  </a:cubicBezTo>
                  <a:cubicBezTo>
                    <a:pt x="1215" y="1256"/>
                    <a:pt x="1" y="3524"/>
                    <a:pt x="452" y="5792"/>
                  </a:cubicBezTo>
                  <a:cubicBezTo>
                    <a:pt x="902" y="8060"/>
                    <a:pt x="2893" y="9697"/>
                    <a:pt x="5203" y="9697"/>
                  </a:cubicBezTo>
                  <a:cubicBezTo>
                    <a:pt x="6493" y="9697"/>
                    <a:pt x="7728" y="9191"/>
                    <a:pt x="8636" y="8275"/>
                  </a:cubicBezTo>
                  <a:cubicBezTo>
                    <a:pt x="10266" y="6645"/>
                    <a:pt x="10523" y="4079"/>
                    <a:pt x="9240" y="2157"/>
                  </a:cubicBezTo>
                  <a:cubicBezTo>
                    <a:pt x="8319" y="773"/>
                    <a:pt x="6786" y="0"/>
                    <a:pt x="5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85" name="Google Shape;485;p34"/>
            <p:cNvSpPr/>
            <p:nvPr/>
          </p:nvSpPr>
          <p:spPr bwMode="auto">
            <a:xfrm>
              <a:off x="7528286" y="3838093"/>
              <a:ext cx="82758" cy="129418"/>
            </a:xfrm>
            <a:custGeom>
              <a:avLst/>
              <a:gdLst/>
              <a:ahLst/>
              <a:cxnLst/>
              <a:rect l="l" t="t" r="r" b="b"/>
              <a:pathLst>
                <a:path w="3150" h="4926" extrusionOk="0">
                  <a:moveTo>
                    <a:pt x="1575" y="0"/>
                  </a:moveTo>
                  <a:cubicBezTo>
                    <a:pt x="722" y="0"/>
                    <a:pt x="14" y="604"/>
                    <a:pt x="14" y="1339"/>
                  </a:cubicBezTo>
                  <a:cubicBezTo>
                    <a:pt x="14" y="2081"/>
                    <a:pt x="715" y="2678"/>
                    <a:pt x="1575" y="2678"/>
                  </a:cubicBezTo>
                  <a:cubicBezTo>
                    <a:pt x="2199" y="2678"/>
                    <a:pt x="2705" y="3087"/>
                    <a:pt x="2705" y="3579"/>
                  </a:cubicBezTo>
                  <a:cubicBezTo>
                    <a:pt x="2705" y="4079"/>
                    <a:pt x="2199" y="4488"/>
                    <a:pt x="1575" y="4488"/>
                  </a:cubicBezTo>
                  <a:cubicBezTo>
                    <a:pt x="958" y="4488"/>
                    <a:pt x="451" y="4079"/>
                    <a:pt x="451" y="3579"/>
                  </a:cubicBezTo>
                  <a:cubicBezTo>
                    <a:pt x="465" y="3423"/>
                    <a:pt x="349" y="3345"/>
                    <a:pt x="233" y="3345"/>
                  </a:cubicBezTo>
                  <a:cubicBezTo>
                    <a:pt x="117" y="3345"/>
                    <a:pt x="0" y="3423"/>
                    <a:pt x="14" y="3579"/>
                  </a:cubicBezTo>
                  <a:cubicBezTo>
                    <a:pt x="14" y="4322"/>
                    <a:pt x="715" y="4925"/>
                    <a:pt x="1575" y="4925"/>
                  </a:cubicBezTo>
                  <a:cubicBezTo>
                    <a:pt x="2442" y="4925"/>
                    <a:pt x="3136" y="4322"/>
                    <a:pt x="3136" y="3579"/>
                  </a:cubicBezTo>
                  <a:cubicBezTo>
                    <a:pt x="3136" y="2844"/>
                    <a:pt x="2442" y="2241"/>
                    <a:pt x="1575" y="2241"/>
                  </a:cubicBezTo>
                  <a:cubicBezTo>
                    <a:pt x="958" y="2241"/>
                    <a:pt x="451" y="1838"/>
                    <a:pt x="451" y="1339"/>
                  </a:cubicBezTo>
                  <a:cubicBezTo>
                    <a:pt x="451" y="840"/>
                    <a:pt x="958" y="437"/>
                    <a:pt x="1575" y="437"/>
                  </a:cubicBezTo>
                  <a:cubicBezTo>
                    <a:pt x="2199" y="437"/>
                    <a:pt x="2705" y="840"/>
                    <a:pt x="2705" y="1339"/>
                  </a:cubicBezTo>
                  <a:cubicBezTo>
                    <a:pt x="2692" y="1499"/>
                    <a:pt x="2806" y="1578"/>
                    <a:pt x="2921" y="1578"/>
                  </a:cubicBezTo>
                  <a:cubicBezTo>
                    <a:pt x="3035" y="1578"/>
                    <a:pt x="3149" y="1499"/>
                    <a:pt x="3136" y="1339"/>
                  </a:cubicBezTo>
                  <a:cubicBezTo>
                    <a:pt x="3136" y="604"/>
                    <a:pt x="2435" y="0"/>
                    <a:pt x="1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86" name="Google Shape;486;p34"/>
            <p:cNvSpPr/>
            <p:nvPr/>
          </p:nvSpPr>
          <p:spPr bwMode="auto">
            <a:xfrm>
              <a:off x="7563622" y="3825798"/>
              <a:ext cx="12164" cy="153353"/>
            </a:xfrm>
            <a:custGeom>
              <a:avLst/>
              <a:gdLst/>
              <a:ahLst/>
              <a:cxnLst/>
              <a:rect l="l" t="t" r="r" b="b"/>
              <a:pathLst>
                <a:path w="463" h="5837" extrusionOk="0">
                  <a:moveTo>
                    <a:pt x="232" y="0"/>
                  </a:moveTo>
                  <a:cubicBezTo>
                    <a:pt x="117" y="0"/>
                    <a:pt x="1" y="80"/>
                    <a:pt x="15" y="239"/>
                  </a:cubicBezTo>
                  <a:lnTo>
                    <a:pt x="15" y="5622"/>
                  </a:lnTo>
                  <a:cubicBezTo>
                    <a:pt x="15" y="5740"/>
                    <a:pt x="112" y="5837"/>
                    <a:pt x="230" y="5837"/>
                  </a:cubicBezTo>
                  <a:cubicBezTo>
                    <a:pt x="355" y="5837"/>
                    <a:pt x="452" y="5740"/>
                    <a:pt x="445" y="5622"/>
                  </a:cubicBezTo>
                  <a:lnTo>
                    <a:pt x="445" y="239"/>
                  </a:lnTo>
                  <a:cubicBezTo>
                    <a:pt x="462" y="80"/>
                    <a:pt x="348" y="0"/>
                    <a:pt x="2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</p:grpSp>
      <p:grpSp>
        <p:nvGrpSpPr>
          <p:cNvPr id="487" name="Google Shape;487;p34"/>
          <p:cNvGrpSpPr/>
          <p:nvPr/>
        </p:nvGrpSpPr>
        <p:grpSpPr bwMode="auto">
          <a:xfrm>
            <a:off x="4905606" y="2036293"/>
            <a:ext cx="568484" cy="566915"/>
            <a:chOff x="830742" y="2763601"/>
            <a:chExt cx="384734" cy="381556"/>
          </a:xfrm>
        </p:grpSpPr>
        <p:sp>
          <p:nvSpPr>
            <p:cNvPr id="488" name="Google Shape;488;p34"/>
            <p:cNvSpPr/>
            <p:nvPr/>
          </p:nvSpPr>
          <p:spPr bwMode="auto">
            <a:xfrm>
              <a:off x="830742" y="2881012"/>
              <a:ext cx="174423" cy="83678"/>
            </a:xfrm>
            <a:custGeom>
              <a:avLst/>
              <a:gdLst/>
              <a:ahLst/>
              <a:cxnLst/>
              <a:rect l="l" t="t" r="r" b="b"/>
              <a:pathLst>
                <a:path w="6639" h="3185" extrusionOk="0">
                  <a:moveTo>
                    <a:pt x="6639" y="1"/>
                  </a:moveTo>
                  <a:lnTo>
                    <a:pt x="5189" y="125"/>
                  </a:lnTo>
                  <a:cubicBezTo>
                    <a:pt x="3289" y="285"/>
                    <a:pt x="1506" y="1110"/>
                    <a:pt x="160" y="2456"/>
                  </a:cubicBezTo>
                  <a:cubicBezTo>
                    <a:pt x="1" y="2616"/>
                    <a:pt x="105" y="2886"/>
                    <a:pt x="327" y="2907"/>
                  </a:cubicBezTo>
                  <a:lnTo>
                    <a:pt x="3462" y="3184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89" name="Google Shape;489;p34"/>
            <p:cNvSpPr/>
            <p:nvPr/>
          </p:nvSpPr>
          <p:spPr bwMode="auto">
            <a:xfrm>
              <a:off x="1013520" y="2973045"/>
              <a:ext cx="83494" cy="172111"/>
            </a:xfrm>
            <a:custGeom>
              <a:avLst/>
              <a:gdLst/>
              <a:ahLst/>
              <a:cxnLst/>
              <a:rect l="l" t="t" r="r" b="b"/>
              <a:pathLst>
                <a:path w="3178" h="6551" extrusionOk="0">
                  <a:moveTo>
                    <a:pt x="3178" y="0"/>
                  </a:moveTo>
                  <a:lnTo>
                    <a:pt x="1" y="3177"/>
                  </a:lnTo>
                  <a:lnTo>
                    <a:pt x="278" y="6305"/>
                  </a:lnTo>
                  <a:cubicBezTo>
                    <a:pt x="292" y="6457"/>
                    <a:pt x="415" y="6550"/>
                    <a:pt x="543" y="6550"/>
                  </a:cubicBezTo>
                  <a:cubicBezTo>
                    <a:pt x="608" y="6550"/>
                    <a:pt x="675" y="6526"/>
                    <a:pt x="729" y="6472"/>
                  </a:cubicBezTo>
                  <a:cubicBezTo>
                    <a:pt x="2075" y="5126"/>
                    <a:pt x="2900" y="3344"/>
                    <a:pt x="3053" y="1443"/>
                  </a:cubicBezTo>
                  <a:lnTo>
                    <a:pt x="31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90" name="Google Shape;490;p34"/>
            <p:cNvSpPr/>
            <p:nvPr/>
          </p:nvSpPr>
          <p:spPr bwMode="auto">
            <a:xfrm>
              <a:off x="903281" y="2763601"/>
              <a:ext cx="312038" cy="310383"/>
            </a:xfrm>
            <a:custGeom>
              <a:avLst/>
              <a:gdLst/>
              <a:ahLst/>
              <a:cxnLst/>
              <a:rect l="l" t="t" r="r" b="b"/>
              <a:pathLst>
                <a:path w="11877" h="11814" extrusionOk="0">
                  <a:moveTo>
                    <a:pt x="11644" y="0"/>
                  </a:moveTo>
                  <a:cubicBezTo>
                    <a:pt x="11624" y="0"/>
                    <a:pt x="11604" y="3"/>
                    <a:pt x="11584" y="10"/>
                  </a:cubicBezTo>
                  <a:lnTo>
                    <a:pt x="9080" y="745"/>
                  </a:lnTo>
                  <a:lnTo>
                    <a:pt x="7228" y="1286"/>
                  </a:lnTo>
                  <a:cubicBezTo>
                    <a:pt x="7075" y="1327"/>
                    <a:pt x="6937" y="1411"/>
                    <a:pt x="6826" y="1522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1436" y="9914"/>
                  </a:lnTo>
                  <a:lnTo>
                    <a:pt x="1929" y="10414"/>
                  </a:lnTo>
                  <a:lnTo>
                    <a:pt x="3267" y="11746"/>
                  </a:lnTo>
                  <a:cubicBezTo>
                    <a:pt x="3312" y="11791"/>
                    <a:pt x="3373" y="11813"/>
                    <a:pt x="3435" y="11813"/>
                  </a:cubicBezTo>
                  <a:cubicBezTo>
                    <a:pt x="3496" y="11813"/>
                    <a:pt x="3559" y="11791"/>
                    <a:pt x="3607" y="11746"/>
                  </a:cubicBezTo>
                  <a:lnTo>
                    <a:pt x="7374" y="7965"/>
                  </a:lnTo>
                  <a:lnTo>
                    <a:pt x="10308" y="5038"/>
                  </a:lnTo>
                  <a:cubicBezTo>
                    <a:pt x="10432" y="4913"/>
                    <a:pt x="10523" y="4761"/>
                    <a:pt x="10571" y="4594"/>
                  </a:cubicBezTo>
                  <a:lnTo>
                    <a:pt x="11840" y="259"/>
                  </a:lnTo>
                  <a:cubicBezTo>
                    <a:pt x="11876" y="127"/>
                    <a:pt x="11772" y="0"/>
                    <a:pt x="11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91" name="Google Shape;491;p34"/>
            <p:cNvSpPr/>
            <p:nvPr/>
          </p:nvSpPr>
          <p:spPr bwMode="auto">
            <a:xfrm>
              <a:off x="1060732" y="2852218"/>
              <a:ext cx="65261" cy="65261"/>
            </a:xfrm>
            <a:custGeom>
              <a:avLst/>
              <a:gdLst/>
              <a:ahLst/>
              <a:cxnLst/>
              <a:rect l="l" t="t" r="r" b="b"/>
              <a:pathLst>
                <a:path w="2484" h="2484" extrusionOk="0">
                  <a:moveTo>
                    <a:pt x="1242" y="1"/>
                  </a:moveTo>
                  <a:cubicBezTo>
                    <a:pt x="555" y="1"/>
                    <a:pt x="0" y="556"/>
                    <a:pt x="0" y="1242"/>
                  </a:cubicBezTo>
                  <a:cubicBezTo>
                    <a:pt x="0" y="1929"/>
                    <a:pt x="555" y="2484"/>
                    <a:pt x="1242" y="2484"/>
                  </a:cubicBezTo>
                  <a:cubicBezTo>
                    <a:pt x="1922" y="2484"/>
                    <a:pt x="2483" y="1929"/>
                    <a:pt x="2483" y="1242"/>
                  </a:cubicBezTo>
                  <a:cubicBezTo>
                    <a:pt x="2483" y="556"/>
                    <a:pt x="1922" y="1"/>
                    <a:pt x="1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92" name="Google Shape;492;p34"/>
            <p:cNvSpPr/>
            <p:nvPr/>
          </p:nvSpPr>
          <p:spPr bwMode="auto">
            <a:xfrm>
              <a:off x="895084" y="2998739"/>
              <a:ext cx="84387" cy="83520"/>
            </a:xfrm>
            <a:custGeom>
              <a:avLst/>
              <a:gdLst/>
              <a:ahLst/>
              <a:cxnLst/>
              <a:rect l="l" t="t" r="r" b="b"/>
              <a:pathLst>
                <a:path w="3212" h="3179" extrusionOk="0">
                  <a:moveTo>
                    <a:pt x="833" y="0"/>
                  </a:moveTo>
                  <a:lnTo>
                    <a:pt x="125" y="701"/>
                  </a:lnTo>
                  <a:cubicBezTo>
                    <a:pt x="0" y="826"/>
                    <a:pt x="0" y="1034"/>
                    <a:pt x="125" y="1166"/>
                  </a:cubicBezTo>
                  <a:lnTo>
                    <a:pt x="1082" y="2123"/>
                  </a:lnTo>
                  <a:lnTo>
                    <a:pt x="2046" y="3080"/>
                  </a:lnTo>
                  <a:cubicBezTo>
                    <a:pt x="2109" y="3146"/>
                    <a:pt x="2192" y="3179"/>
                    <a:pt x="2276" y="3179"/>
                  </a:cubicBezTo>
                  <a:cubicBezTo>
                    <a:pt x="2360" y="3179"/>
                    <a:pt x="2445" y="3146"/>
                    <a:pt x="2511" y="3080"/>
                  </a:cubicBezTo>
                  <a:lnTo>
                    <a:pt x="3212" y="2379"/>
                  </a:lnTo>
                  <a:lnTo>
                    <a:pt x="2275" y="1436"/>
                  </a:lnTo>
                  <a:lnTo>
                    <a:pt x="1769" y="93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93" name="Google Shape;493;p34"/>
            <p:cNvSpPr/>
            <p:nvPr/>
          </p:nvSpPr>
          <p:spPr bwMode="auto">
            <a:xfrm>
              <a:off x="903281" y="2964480"/>
              <a:ext cx="110266" cy="109504"/>
            </a:xfrm>
            <a:custGeom>
              <a:avLst/>
              <a:gdLst/>
              <a:ahLst/>
              <a:cxnLst/>
              <a:rect l="l" t="t" r="r" b="b"/>
              <a:pathLst>
                <a:path w="4197" h="4168" extrusionOk="0">
                  <a:moveTo>
                    <a:pt x="694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16"/>
                  </a:cubicBezTo>
                  <a:lnTo>
                    <a:pt x="1436" y="2268"/>
                  </a:lnTo>
                  <a:lnTo>
                    <a:pt x="1936" y="2761"/>
                  </a:lnTo>
                  <a:lnTo>
                    <a:pt x="3267" y="4100"/>
                  </a:lnTo>
                  <a:cubicBezTo>
                    <a:pt x="3312" y="4145"/>
                    <a:pt x="3373" y="4167"/>
                    <a:pt x="3435" y="4167"/>
                  </a:cubicBezTo>
                  <a:cubicBezTo>
                    <a:pt x="3496" y="4167"/>
                    <a:pt x="3559" y="4145"/>
                    <a:pt x="3607" y="4100"/>
                  </a:cubicBezTo>
                  <a:lnTo>
                    <a:pt x="4197" y="3503"/>
                  </a:lnTo>
                  <a:lnTo>
                    <a:pt x="2699" y="2005"/>
                  </a:lnTo>
                  <a:lnTo>
                    <a:pt x="2199" y="150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94" name="Google Shape;494;p34"/>
            <p:cNvSpPr/>
            <p:nvPr/>
          </p:nvSpPr>
          <p:spPr bwMode="auto">
            <a:xfrm>
              <a:off x="854992" y="3038831"/>
              <a:ext cx="34154" cy="31185"/>
            </a:xfrm>
            <a:custGeom>
              <a:avLst/>
              <a:gdLst/>
              <a:ahLst/>
              <a:cxnLst/>
              <a:rect l="l" t="t" r="r" b="b"/>
              <a:pathLst>
                <a:path w="1300" h="1187" extrusionOk="0">
                  <a:moveTo>
                    <a:pt x="986" y="1"/>
                  </a:moveTo>
                  <a:cubicBezTo>
                    <a:pt x="935" y="1"/>
                    <a:pt x="881" y="21"/>
                    <a:pt x="833" y="70"/>
                  </a:cubicBezTo>
                  <a:lnTo>
                    <a:pt x="84" y="812"/>
                  </a:lnTo>
                  <a:cubicBezTo>
                    <a:pt x="0" y="895"/>
                    <a:pt x="0" y="1041"/>
                    <a:pt x="84" y="1124"/>
                  </a:cubicBezTo>
                  <a:cubicBezTo>
                    <a:pt x="129" y="1166"/>
                    <a:pt x="186" y="1186"/>
                    <a:pt x="242" y="1186"/>
                  </a:cubicBezTo>
                  <a:cubicBezTo>
                    <a:pt x="299" y="1186"/>
                    <a:pt x="354" y="1166"/>
                    <a:pt x="396" y="1124"/>
                  </a:cubicBezTo>
                  <a:lnTo>
                    <a:pt x="1145" y="375"/>
                  </a:lnTo>
                  <a:cubicBezTo>
                    <a:pt x="1299" y="221"/>
                    <a:pt x="1155" y="1"/>
                    <a:pt x="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95" name="Google Shape;495;p34"/>
            <p:cNvSpPr/>
            <p:nvPr/>
          </p:nvSpPr>
          <p:spPr bwMode="auto">
            <a:xfrm>
              <a:off x="873934" y="3057800"/>
              <a:ext cx="34286" cy="31343"/>
            </a:xfrm>
            <a:custGeom>
              <a:avLst/>
              <a:gdLst/>
              <a:ahLst/>
              <a:cxnLst/>
              <a:rect l="l" t="t" r="r" b="b"/>
              <a:pathLst>
                <a:path w="1305" h="1193" extrusionOk="0">
                  <a:moveTo>
                    <a:pt x="987" y="0"/>
                  </a:moveTo>
                  <a:cubicBezTo>
                    <a:pt x="935" y="0"/>
                    <a:pt x="881" y="21"/>
                    <a:pt x="833" y="69"/>
                  </a:cubicBezTo>
                  <a:lnTo>
                    <a:pt x="91" y="818"/>
                  </a:lnTo>
                  <a:cubicBezTo>
                    <a:pt x="1" y="901"/>
                    <a:pt x="1" y="1040"/>
                    <a:pt x="91" y="1130"/>
                  </a:cubicBezTo>
                  <a:cubicBezTo>
                    <a:pt x="132" y="1172"/>
                    <a:pt x="188" y="1193"/>
                    <a:pt x="244" y="1193"/>
                  </a:cubicBezTo>
                  <a:cubicBezTo>
                    <a:pt x="301" y="1193"/>
                    <a:pt x="358" y="1172"/>
                    <a:pt x="403" y="1130"/>
                  </a:cubicBezTo>
                  <a:lnTo>
                    <a:pt x="1145" y="381"/>
                  </a:lnTo>
                  <a:cubicBezTo>
                    <a:pt x="1305" y="221"/>
                    <a:pt x="1158" y="0"/>
                    <a:pt x="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96" name="Google Shape;496;p34"/>
            <p:cNvSpPr/>
            <p:nvPr/>
          </p:nvSpPr>
          <p:spPr bwMode="auto">
            <a:xfrm>
              <a:off x="912213" y="3095895"/>
              <a:ext cx="34102" cy="31343"/>
            </a:xfrm>
            <a:custGeom>
              <a:avLst/>
              <a:gdLst/>
              <a:ahLst/>
              <a:cxnLst/>
              <a:rect l="l" t="t" r="r" b="b"/>
              <a:pathLst>
                <a:path w="1298" h="1193" extrusionOk="0">
                  <a:moveTo>
                    <a:pt x="983" y="0"/>
                  </a:moveTo>
                  <a:cubicBezTo>
                    <a:pt x="932" y="0"/>
                    <a:pt x="879" y="20"/>
                    <a:pt x="833" y="69"/>
                  </a:cubicBezTo>
                  <a:lnTo>
                    <a:pt x="83" y="818"/>
                  </a:lnTo>
                  <a:cubicBezTo>
                    <a:pt x="0" y="901"/>
                    <a:pt x="0" y="1040"/>
                    <a:pt x="83" y="1130"/>
                  </a:cubicBezTo>
                  <a:cubicBezTo>
                    <a:pt x="125" y="1172"/>
                    <a:pt x="181" y="1192"/>
                    <a:pt x="237" y="1192"/>
                  </a:cubicBezTo>
                  <a:cubicBezTo>
                    <a:pt x="293" y="1192"/>
                    <a:pt x="351" y="1172"/>
                    <a:pt x="396" y="1130"/>
                  </a:cubicBezTo>
                  <a:lnTo>
                    <a:pt x="1138" y="381"/>
                  </a:lnTo>
                  <a:cubicBezTo>
                    <a:pt x="1297" y="221"/>
                    <a:pt x="1151" y="0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97" name="Google Shape;497;p34"/>
            <p:cNvSpPr/>
            <p:nvPr/>
          </p:nvSpPr>
          <p:spPr bwMode="auto">
            <a:xfrm>
              <a:off x="893061" y="3076926"/>
              <a:ext cx="34312" cy="31343"/>
            </a:xfrm>
            <a:custGeom>
              <a:avLst/>
              <a:gdLst/>
              <a:ahLst/>
              <a:cxnLst/>
              <a:rect l="l" t="t" r="r" b="b"/>
              <a:pathLst>
                <a:path w="1306" h="1193" extrusionOk="0">
                  <a:moveTo>
                    <a:pt x="987" y="1"/>
                  </a:moveTo>
                  <a:cubicBezTo>
                    <a:pt x="936" y="1"/>
                    <a:pt x="882" y="21"/>
                    <a:pt x="833" y="69"/>
                  </a:cubicBezTo>
                  <a:lnTo>
                    <a:pt x="91" y="818"/>
                  </a:lnTo>
                  <a:cubicBezTo>
                    <a:pt x="1" y="902"/>
                    <a:pt x="1" y="1040"/>
                    <a:pt x="91" y="1131"/>
                  </a:cubicBezTo>
                  <a:cubicBezTo>
                    <a:pt x="133" y="1172"/>
                    <a:pt x="188" y="1193"/>
                    <a:pt x="245" y="1193"/>
                  </a:cubicBezTo>
                  <a:cubicBezTo>
                    <a:pt x="301" y="1193"/>
                    <a:pt x="358" y="1172"/>
                    <a:pt x="403" y="1131"/>
                  </a:cubicBezTo>
                  <a:lnTo>
                    <a:pt x="1145" y="381"/>
                  </a:lnTo>
                  <a:cubicBezTo>
                    <a:pt x="1305" y="222"/>
                    <a:pt x="1158" y="1"/>
                    <a:pt x="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98" name="Google Shape;498;p34"/>
            <p:cNvSpPr/>
            <p:nvPr/>
          </p:nvSpPr>
          <p:spPr bwMode="auto">
            <a:xfrm>
              <a:off x="1141809" y="2763601"/>
              <a:ext cx="73667" cy="72801"/>
            </a:xfrm>
            <a:custGeom>
              <a:avLst/>
              <a:gdLst/>
              <a:ahLst/>
              <a:cxnLst/>
              <a:rect l="l" t="t" r="r" b="b"/>
              <a:pathLst>
                <a:path w="2804" h="2771" extrusionOk="0">
                  <a:moveTo>
                    <a:pt x="2567" y="0"/>
                  </a:moveTo>
                  <a:cubicBezTo>
                    <a:pt x="2547" y="0"/>
                    <a:pt x="2526" y="3"/>
                    <a:pt x="2505" y="10"/>
                  </a:cubicBezTo>
                  <a:lnTo>
                    <a:pt x="1" y="745"/>
                  </a:lnTo>
                  <a:lnTo>
                    <a:pt x="2033" y="2770"/>
                  </a:lnTo>
                  <a:lnTo>
                    <a:pt x="2761" y="266"/>
                  </a:lnTo>
                  <a:cubicBezTo>
                    <a:pt x="2804" y="128"/>
                    <a:pt x="2700" y="0"/>
                    <a:pt x="2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499" name="Google Shape;499;p34"/>
            <p:cNvSpPr/>
            <p:nvPr/>
          </p:nvSpPr>
          <p:spPr bwMode="auto"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00" name="Google Shape;500;p34"/>
            <p:cNvSpPr/>
            <p:nvPr/>
          </p:nvSpPr>
          <p:spPr bwMode="auto"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</p:grpSp>
      <p:grpSp>
        <p:nvGrpSpPr>
          <p:cNvPr id="501" name="Google Shape;501;p34"/>
          <p:cNvGrpSpPr/>
          <p:nvPr/>
        </p:nvGrpSpPr>
        <p:grpSpPr bwMode="auto">
          <a:xfrm>
            <a:off x="929945" y="2042842"/>
            <a:ext cx="554209" cy="553808"/>
            <a:chOff x="1303537" y="1502716"/>
            <a:chExt cx="362939" cy="362677"/>
          </a:xfrm>
        </p:grpSpPr>
        <p:sp>
          <p:nvSpPr>
            <p:cNvPr id="502" name="Google Shape;502;p34"/>
            <p:cNvSpPr/>
            <p:nvPr/>
          </p:nvSpPr>
          <p:spPr bwMode="auto">
            <a:xfrm>
              <a:off x="1426697" y="1695727"/>
              <a:ext cx="116883" cy="99552"/>
            </a:xfrm>
            <a:custGeom>
              <a:avLst/>
              <a:gdLst/>
              <a:ahLst/>
              <a:cxnLst/>
              <a:rect l="l" t="t" r="r" b="b"/>
              <a:pathLst>
                <a:path w="4451" h="3791" extrusionOk="0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03" name="Google Shape;503;p34"/>
            <p:cNvSpPr/>
            <p:nvPr/>
          </p:nvSpPr>
          <p:spPr bwMode="auto">
            <a:xfrm>
              <a:off x="1426697" y="1710538"/>
              <a:ext cx="116883" cy="84741"/>
            </a:xfrm>
            <a:custGeom>
              <a:avLst/>
              <a:gdLst/>
              <a:ahLst/>
              <a:cxnLst/>
              <a:rect l="l" t="t" r="r" b="b"/>
              <a:pathLst>
                <a:path w="4451" h="3227" extrusionOk="0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04" name="Google Shape;504;p34"/>
            <p:cNvSpPr/>
            <p:nvPr/>
          </p:nvSpPr>
          <p:spPr bwMode="auto">
            <a:xfrm>
              <a:off x="1444291" y="1613796"/>
              <a:ext cx="29436" cy="64363"/>
            </a:xfrm>
            <a:custGeom>
              <a:avLst/>
              <a:gdLst/>
              <a:ahLst/>
              <a:cxnLst/>
              <a:rect l="l" t="t" r="r" b="b"/>
              <a:pathLst>
                <a:path w="1121" h="245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05" name="Google Shape;505;p34"/>
            <p:cNvSpPr/>
            <p:nvPr/>
          </p:nvSpPr>
          <p:spPr bwMode="auto">
            <a:xfrm>
              <a:off x="1456108" y="1608019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06" name="Google Shape;506;p34"/>
            <p:cNvSpPr/>
            <p:nvPr/>
          </p:nvSpPr>
          <p:spPr bwMode="auto">
            <a:xfrm>
              <a:off x="1450068" y="1637168"/>
              <a:ext cx="70140" cy="64363"/>
            </a:xfrm>
            <a:custGeom>
              <a:avLst/>
              <a:gdLst/>
              <a:ahLst/>
              <a:cxnLst/>
              <a:rect l="l" t="t" r="r" b="b"/>
              <a:pathLst>
                <a:path w="2671" h="2451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07" name="Google Shape;507;p34"/>
            <p:cNvSpPr/>
            <p:nvPr/>
          </p:nvSpPr>
          <p:spPr bwMode="auto">
            <a:xfrm>
              <a:off x="1426697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08" name="Google Shape;508;p34"/>
            <p:cNvSpPr/>
            <p:nvPr/>
          </p:nvSpPr>
          <p:spPr bwMode="auto">
            <a:xfrm>
              <a:off x="1520182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09" name="Google Shape;509;p34"/>
            <p:cNvSpPr/>
            <p:nvPr/>
          </p:nvSpPr>
          <p:spPr bwMode="auto">
            <a:xfrm>
              <a:off x="1303537" y="1502716"/>
              <a:ext cx="362939" cy="362677"/>
            </a:xfrm>
            <a:custGeom>
              <a:avLst/>
              <a:gdLst/>
              <a:ahLst/>
              <a:cxnLst/>
              <a:rect l="l" t="t" r="r" b="b"/>
              <a:pathLst>
                <a:path w="13821" h="13811" extrusionOk="0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10" name="Google Shape;510;p34"/>
            <p:cNvSpPr/>
            <p:nvPr/>
          </p:nvSpPr>
          <p:spPr bwMode="auto">
            <a:xfrm>
              <a:off x="1346262" y="1555236"/>
              <a:ext cx="267694" cy="257742"/>
            </a:xfrm>
            <a:custGeom>
              <a:avLst/>
              <a:gdLst/>
              <a:ahLst/>
              <a:cxnLst/>
              <a:rect l="l" t="t" r="r" b="b"/>
              <a:pathLst>
                <a:path w="10194" h="9815" extrusionOk="0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</p:grpSp>
      <p:grpSp>
        <p:nvGrpSpPr>
          <p:cNvPr id="511" name="Google Shape;511;p34"/>
          <p:cNvGrpSpPr/>
          <p:nvPr/>
        </p:nvGrpSpPr>
        <p:grpSpPr bwMode="auto">
          <a:xfrm>
            <a:off x="953920" y="3455283"/>
            <a:ext cx="506255" cy="488024"/>
            <a:chOff x="953920" y="3455283"/>
            <a:chExt cx="506255" cy="488024"/>
          </a:xfrm>
        </p:grpSpPr>
        <p:sp>
          <p:nvSpPr>
            <p:cNvPr id="512" name="Google Shape;512;p34"/>
            <p:cNvSpPr/>
            <p:nvPr/>
          </p:nvSpPr>
          <p:spPr bwMode="auto">
            <a:xfrm>
              <a:off x="1130280" y="3487175"/>
              <a:ext cx="329894" cy="349018"/>
            </a:xfrm>
            <a:custGeom>
              <a:avLst/>
              <a:gdLst/>
              <a:ahLst/>
              <a:cxnLst/>
              <a:rect l="l" t="t" r="r" b="b"/>
              <a:pathLst>
                <a:path w="8498" h="8941" extrusionOk="0">
                  <a:moveTo>
                    <a:pt x="7409" y="0"/>
                  </a:moveTo>
                  <a:cubicBezTo>
                    <a:pt x="7409" y="0"/>
                    <a:pt x="7721" y="2081"/>
                    <a:pt x="6625" y="3170"/>
                  </a:cubicBezTo>
                  <a:lnTo>
                    <a:pt x="3178" y="6631"/>
                  </a:lnTo>
                  <a:cubicBezTo>
                    <a:pt x="2481" y="7323"/>
                    <a:pt x="1387" y="7449"/>
                    <a:pt x="681" y="7449"/>
                  </a:cubicBezTo>
                  <a:cubicBezTo>
                    <a:pt x="277" y="7449"/>
                    <a:pt x="1" y="7408"/>
                    <a:pt x="1" y="7408"/>
                  </a:cubicBezTo>
                  <a:lnTo>
                    <a:pt x="1" y="7408"/>
                  </a:lnTo>
                  <a:cubicBezTo>
                    <a:pt x="341" y="7748"/>
                    <a:pt x="764" y="7997"/>
                    <a:pt x="1236" y="8129"/>
                  </a:cubicBezTo>
                  <a:lnTo>
                    <a:pt x="2047" y="8941"/>
                  </a:lnTo>
                  <a:cubicBezTo>
                    <a:pt x="2734" y="8497"/>
                    <a:pt x="3372" y="7984"/>
                    <a:pt x="3955" y="7408"/>
                  </a:cubicBezTo>
                  <a:lnTo>
                    <a:pt x="7409" y="3947"/>
                  </a:lnTo>
                  <a:cubicBezTo>
                    <a:pt x="8498" y="2858"/>
                    <a:pt x="8498" y="1089"/>
                    <a:pt x="74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13" name="Google Shape;513;p34"/>
            <p:cNvSpPr/>
            <p:nvPr/>
          </p:nvSpPr>
          <p:spPr bwMode="auto">
            <a:xfrm>
              <a:off x="1116848" y="3748168"/>
              <a:ext cx="13471" cy="28184"/>
            </a:xfrm>
            <a:custGeom>
              <a:avLst/>
              <a:gdLst/>
              <a:ahLst/>
              <a:cxnLst/>
              <a:rect l="l" t="t" r="r" b="b"/>
              <a:pathLst>
                <a:path w="347" h="722" extrusionOk="0">
                  <a:moveTo>
                    <a:pt x="305" y="1"/>
                  </a:moveTo>
                  <a:lnTo>
                    <a:pt x="0" y="299"/>
                  </a:lnTo>
                  <a:cubicBezTo>
                    <a:pt x="104" y="451"/>
                    <a:pt x="222" y="590"/>
                    <a:pt x="347" y="722"/>
                  </a:cubicBezTo>
                  <a:cubicBezTo>
                    <a:pt x="319" y="479"/>
                    <a:pt x="305" y="236"/>
                    <a:pt x="3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14" name="Google Shape;514;p34"/>
            <p:cNvSpPr/>
            <p:nvPr/>
          </p:nvSpPr>
          <p:spPr bwMode="auto">
            <a:xfrm>
              <a:off x="1100155" y="3455283"/>
              <a:ext cx="347634" cy="338400"/>
            </a:xfrm>
            <a:custGeom>
              <a:avLst/>
              <a:gdLst/>
              <a:ahLst/>
              <a:cxnLst/>
              <a:rect l="l" t="t" r="r" b="b"/>
              <a:pathLst>
                <a:path w="8955" h="8669" extrusionOk="0">
                  <a:moveTo>
                    <a:pt x="6211" y="1422"/>
                  </a:moveTo>
                  <a:cubicBezTo>
                    <a:pt x="6562" y="1422"/>
                    <a:pt x="6912" y="1556"/>
                    <a:pt x="7179" y="1823"/>
                  </a:cubicBezTo>
                  <a:cubicBezTo>
                    <a:pt x="7713" y="2357"/>
                    <a:pt x="7713" y="3224"/>
                    <a:pt x="7179" y="3765"/>
                  </a:cubicBezTo>
                  <a:lnTo>
                    <a:pt x="5445" y="5499"/>
                  </a:lnTo>
                  <a:lnTo>
                    <a:pt x="5077" y="5589"/>
                  </a:lnTo>
                  <a:lnTo>
                    <a:pt x="3822" y="7122"/>
                  </a:lnTo>
                  <a:lnTo>
                    <a:pt x="3725" y="7219"/>
                  </a:lnTo>
                  <a:cubicBezTo>
                    <a:pt x="3455" y="7496"/>
                    <a:pt x="3097" y="7635"/>
                    <a:pt x="2739" y="7635"/>
                  </a:cubicBezTo>
                  <a:cubicBezTo>
                    <a:pt x="2388" y="7635"/>
                    <a:pt x="2037" y="7501"/>
                    <a:pt x="1769" y="7233"/>
                  </a:cubicBezTo>
                  <a:cubicBezTo>
                    <a:pt x="1228" y="6692"/>
                    <a:pt x="1235" y="5811"/>
                    <a:pt x="1783" y="5277"/>
                  </a:cubicBezTo>
                  <a:lnTo>
                    <a:pt x="5237" y="1823"/>
                  </a:lnTo>
                  <a:cubicBezTo>
                    <a:pt x="5507" y="1556"/>
                    <a:pt x="5859" y="1422"/>
                    <a:pt x="6211" y="1422"/>
                  </a:cubicBezTo>
                  <a:close/>
                  <a:moveTo>
                    <a:pt x="6211" y="0"/>
                  </a:moveTo>
                  <a:cubicBezTo>
                    <a:pt x="5495" y="0"/>
                    <a:pt x="4779" y="273"/>
                    <a:pt x="4231" y="817"/>
                  </a:cubicBezTo>
                  <a:lnTo>
                    <a:pt x="777" y="4271"/>
                  </a:lnTo>
                  <a:lnTo>
                    <a:pt x="0" y="6678"/>
                  </a:lnTo>
                  <a:cubicBezTo>
                    <a:pt x="63" y="7080"/>
                    <a:pt x="208" y="7469"/>
                    <a:pt x="437" y="7809"/>
                  </a:cubicBezTo>
                  <a:lnTo>
                    <a:pt x="479" y="7767"/>
                  </a:lnTo>
                  <a:cubicBezTo>
                    <a:pt x="548" y="7941"/>
                    <a:pt x="652" y="8093"/>
                    <a:pt x="784" y="8225"/>
                  </a:cubicBezTo>
                  <a:cubicBezTo>
                    <a:pt x="1082" y="8523"/>
                    <a:pt x="1494" y="8668"/>
                    <a:pt x="1951" y="8668"/>
                  </a:cubicBezTo>
                  <a:cubicBezTo>
                    <a:pt x="2079" y="8668"/>
                    <a:pt x="2211" y="8657"/>
                    <a:pt x="2345" y="8634"/>
                  </a:cubicBezTo>
                  <a:cubicBezTo>
                    <a:pt x="2948" y="8523"/>
                    <a:pt x="3600" y="8183"/>
                    <a:pt x="4148" y="7642"/>
                  </a:cubicBezTo>
                  <a:lnTo>
                    <a:pt x="7602" y="4188"/>
                  </a:lnTo>
                  <a:cubicBezTo>
                    <a:pt x="8691" y="3092"/>
                    <a:pt x="8955" y="1587"/>
                    <a:pt x="8185" y="817"/>
                  </a:cubicBezTo>
                  <a:cubicBezTo>
                    <a:pt x="7640" y="273"/>
                    <a:pt x="6926" y="0"/>
                    <a:pt x="6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15" name="Google Shape;515;p34"/>
            <p:cNvSpPr/>
            <p:nvPr/>
          </p:nvSpPr>
          <p:spPr bwMode="auto">
            <a:xfrm>
              <a:off x="996467" y="3834281"/>
              <a:ext cx="224614" cy="109027"/>
            </a:xfrm>
            <a:custGeom>
              <a:avLst/>
              <a:gdLst/>
              <a:ahLst/>
              <a:cxnLst/>
              <a:rect l="l" t="t" r="r" b="b"/>
              <a:pathLst>
                <a:path w="5786" h="2793" extrusionOk="0">
                  <a:moveTo>
                    <a:pt x="4370" y="0"/>
                  </a:moveTo>
                  <a:lnTo>
                    <a:pt x="3171" y="1193"/>
                  </a:lnTo>
                  <a:cubicBezTo>
                    <a:pt x="2482" y="1886"/>
                    <a:pt x="1398" y="2013"/>
                    <a:pt x="693" y="2013"/>
                  </a:cubicBezTo>
                  <a:cubicBezTo>
                    <a:pt x="283" y="2013"/>
                    <a:pt x="1" y="1970"/>
                    <a:pt x="1" y="1970"/>
                  </a:cubicBezTo>
                  <a:lnTo>
                    <a:pt x="1" y="1970"/>
                  </a:lnTo>
                  <a:cubicBezTo>
                    <a:pt x="545" y="2518"/>
                    <a:pt x="1260" y="2792"/>
                    <a:pt x="1974" y="2792"/>
                  </a:cubicBezTo>
                  <a:cubicBezTo>
                    <a:pt x="2688" y="2792"/>
                    <a:pt x="3403" y="2518"/>
                    <a:pt x="3947" y="1970"/>
                  </a:cubicBezTo>
                  <a:lnTo>
                    <a:pt x="5785" y="13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16" name="Google Shape;516;p34"/>
            <p:cNvSpPr/>
            <p:nvPr/>
          </p:nvSpPr>
          <p:spPr bwMode="auto">
            <a:xfrm>
              <a:off x="1166111" y="3770926"/>
              <a:ext cx="123099" cy="69405"/>
            </a:xfrm>
            <a:custGeom>
              <a:avLst/>
              <a:gdLst/>
              <a:ahLst/>
              <a:cxnLst/>
              <a:rect l="l" t="t" r="r" b="b"/>
              <a:pathLst>
                <a:path w="3171" h="1778" extrusionOk="0">
                  <a:moveTo>
                    <a:pt x="3170" y="0"/>
                  </a:moveTo>
                  <a:lnTo>
                    <a:pt x="3032" y="132"/>
                  </a:lnTo>
                  <a:cubicBezTo>
                    <a:pt x="2507" y="663"/>
                    <a:pt x="1792" y="953"/>
                    <a:pt x="1054" y="953"/>
                  </a:cubicBezTo>
                  <a:cubicBezTo>
                    <a:pt x="935" y="953"/>
                    <a:pt x="814" y="945"/>
                    <a:pt x="694" y="930"/>
                  </a:cubicBezTo>
                  <a:lnTo>
                    <a:pt x="0" y="1623"/>
                  </a:lnTo>
                  <a:cubicBezTo>
                    <a:pt x="346" y="1728"/>
                    <a:pt x="704" y="1777"/>
                    <a:pt x="1064" y="1777"/>
                  </a:cubicBezTo>
                  <a:cubicBezTo>
                    <a:pt x="1181" y="1777"/>
                    <a:pt x="1298" y="1772"/>
                    <a:pt x="1415" y="1762"/>
                  </a:cubicBezTo>
                  <a:lnTo>
                    <a:pt x="3032" y="139"/>
                  </a:lnTo>
                  <a:cubicBezTo>
                    <a:pt x="3080" y="97"/>
                    <a:pt x="3122" y="49"/>
                    <a:pt x="3170" y="0"/>
                  </a:cubicBezTo>
                  <a:close/>
                </a:path>
              </a:pathLst>
            </a:custGeom>
            <a:solidFill>
              <a:srgbClr val="34B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17" name="Google Shape;517;p34"/>
            <p:cNvSpPr/>
            <p:nvPr/>
          </p:nvSpPr>
          <p:spPr bwMode="auto">
            <a:xfrm>
              <a:off x="953920" y="3590386"/>
              <a:ext cx="349537" cy="338166"/>
            </a:xfrm>
            <a:custGeom>
              <a:avLst/>
              <a:gdLst/>
              <a:ahLst/>
              <a:cxnLst/>
              <a:rect l="l" t="t" r="r" b="b"/>
              <a:pathLst>
                <a:path w="9004" h="8663" extrusionOk="0">
                  <a:moveTo>
                    <a:pt x="6524" y="0"/>
                  </a:moveTo>
                  <a:cubicBezTo>
                    <a:pt x="5810" y="0"/>
                    <a:pt x="5095" y="273"/>
                    <a:pt x="4551" y="817"/>
                  </a:cubicBezTo>
                  <a:lnTo>
                    <a:pt x="1097" y="4271"/>
                  </a:lnTo>
                  <a:cubicBezTo>
                    <a:pt x="1" y="5360"/>
                    <a:pt x="1" y="7129"/>
                    <a:pt x="1097" y="8225"/>
                  </a:cubicBezTo>
                  <a:cubicBezTo>
                    <a:pt x="1393" y="8521"/>
                    <a:pt x="1801" y="8663"/>
                    <a:pt x="2255" y="8663"/>
                  </a:cubicBezTo>
                  <a:cubicBezTo>
                    <a:pt x="2386" y="8663"/>
                    <a:pt x="2520" y="8651"/>
                    <a:pt x="2657" y="8627"/>
                  </a:cubicBezTo>
                  <a:cubicBezTo>
                    <a:pt x="3261" y="8523"/>
                    <a:pt x="3913" y="8183"/>
                    <a:pt x="4461" y="7642"/>
                  </a:cubicBezTo>
                  <a:lnTo>
                    <a:pt x="5779" y="6325"/>
                  </a:lnTo>
                  <a:cubicBezTo>
                    <a:pt x="5779" y="6325"/>
                    <a:pt x="5632" y="6119"/>
                    <a:pt x="5240" y="6119"/>
                  </a:cubicBezTo>
                  <a:cubicBezTo>
                    <a:pt x="5206" y="6119"/>
                    <a:pt x="5171" y="6120"/>
                    <a:pt x="5134" y="6123"/>
                  </a:cubicBezTo>
                  <a:lnTo>
                    <a:pt x="4045" y="7219"/>
                  </a:lnTo>
                  <a:cubicBezTo>
                    <a:pt x="3775" y="7496"/>
                    <a:pt x="3417" y="7635"/>
                    <a:pt x="3059" y="7635"/>
                  </a:cubicBezTo>
                  <a:cubicBezTo>
                    <a:pt x="2708" y="7635"/>
                    <a:pt x="2356" y="7501"/>
                    <a:pt x="2089" y="7233"/>
                  </a:cubicBezTo>
                  <a:cubicBezTo>
                    <a:pt x="1548" y="6692"/>
                    <a:pt x="1554" y="5811"/>
                    <a:pt x="2102" y="5277"/>
                  </a:cubicBezTo>
                  <a:lnTo>
                    <a:pt x="5557" y="1823"/>
                  </a:lnTo>
                  <a:cubicBezTo>
                    <a:pt x="5820" y="1559"/>
                    <a:pt x="6168" y="1427"/>
                    <a:pt x="6517" y="1427"/>
                  </a:cubicBezTo>
                  <a:cubicBezTo>
                    <a:pt x="6847" y="1427"/>
                    <a:pt x="7177" y="1545"/>
                    <a:pt x="7436" y="1781"/>
                  </a:cubicBezTo>
                  <a:cubicBezTo>
                    <a:pt x="7977" y="2274"/>
                    <a:pt x="8040" y="3099"/>
                    <a:pt x="7582" y="3661"/>
                  </a:cubicBezTo>
                  <a:lnTo>
                    <a:pt x="8914" y="2336"/>
                  </a:lnTo>
                  <a:cubicBezTo>
                    <a:pt x="9004" y="1740"/>
                    <a:pt x="8872" y="1192"/>
                    <a:pt x="8498" y="817"/>
                  </a:cubicBezTo>
                  <a:cubicBezTo>
                    <a:pt x="7953" y="273"/>
                    <a:pt x="7239" y="0"/>
                    <a:pt x="65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  <p:sp>
          <p:nvSpPr>
            <p:cNvPr id="518" name="Google Shape;518;p34"/>
            <p:cNvSpPr/>
            <p:nvPr/>
          </p:nvSpPr>
          <p:spPr bwMode="auto">
            <a:xfrm>
              <a:off x="1152912" y="3804223"/>
              <a:ext cx="54154" cy="33063"/>
            </a:xfrm>
            <a:custGeom>
              <a:avLst/>
              <a:gdLst/>
              <a:ahLst/>
              <a:cxnLst/>
              <a:rect l="l" t="t" r="r" b="b"/>
              <a:pathLst>
                <a:path w="1395" h="847" extrusionOk="0">
                  <a:moveTo>
                    <a:pt x="653" y="0"/>
                  </a:moveTo>
                  <a:lnTo>
                    <a:pt x="1" y="645"/>
                  </a:lnTo>
                  <a:cubicBezTo>
                    <a:pt x="209" y="736"/>
                    <a:pt x="431" y="798"/>
                    <a:pt x="646" y="847"/>
                  </a:cubicBezTo>
                  <a:lnTo>
                    <a:pt x="1395" y="104"/>
                  </a:lnTo>
                  <a:cubicBezTo>
                    <a:pt x="1145" y="104"/>
                    <a:pt x="895" y="70"/>
                    <a:pt x="653" y="0"/>
                  </a:cubicBezTo>
                  <a:close/>
                </a:path>
              </a:pathLst>
            </a:custGeom>
            <a:solidFill>
              <a:srgbClr val="34B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</p:sld>
</file>

<file path=ppt/theme/theme1.xml><?xml version="1.0" encoding="utf-8"?>
<a:theme xmlns:a="http://schemas.openxmlformats.org/drawingml/2006/main" name="Robotic Workshop by Slidesgo">
  <a:themeElements>
    <a:clrScheme name="Simple Light">
      <a:dk1>
        <a:srgbClr val="263238"/>
      </a:dk1>
      <a:lt1>
        <a:srgbClr val="FFFFFF"/>
      </a:lt1>
      <a:dk2>
        <a:srgbClr val="C7F9CC"/>
      </a:dk2>
      <a:lt2>
        <a:srgbClr val="80ED99"/>
      </a:lt2>
      <a:accent1>
        <a:srgbClr val="58DD76"/>
      </a:accent1>
      <a:accent2>
        <a:srgbClr val="48C06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2013</Words>
  <Application>WPS Presentation</Application>
  <PresentationFormat>Экран (16:9)</PresentationFormat>
  <Paragraphs>133</Paragraphs>
  <Slides>10</Slides>
  <Notes>44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2" baseType="lpstr">
      <vt:lpstr>Arial</vt:lpstr>
      <vt:lpstr>SimSun</vt:lpstr>
      <vt:lpstr>Wingdings</vt:lpstr>
      <vt:lpstr>Arial</vt:lpstr>
      <vt:lpstr>Poppins Black</vt:lpstr>
      <vt:lpstr>Poppins</vt:lpstr>
      <vt:lpstr>Palanquin Dark</vt:lpstr>
      <vt:lpstr>Segoe Print</vt:lpstr>
      <vt:lpstr>Proxima Nova Semibold</vt:lpstr>
      <vt:lpstr>Proxima Nova</vt:lpstr>
      <vt:lpstr>poppins</vt:lpstr>
      <vt:lpstr>Times New Roman</vt:lpstr>
      <vt:lpstr>Microsoft YaHei</vt:lpstr>
      <vt:lpstr>Arial Unicode MS</vt:lpstr>
      <vt:lpstr>Poppins;900</vt:lpstr>
      <vt:lpstr>Calibri</vt:lpstr>
      <vt:lpstr>Amatic SC</vt:lpstr>
      <vt:lpstr>Roboto Medium</vt:lpstr>
      <vt:lpstr>Wide Latin</vt:lpstr>
      <vt:lpstr>Liberation Sans</vt:lpstr>
      <vt:lpstr>Times New Roman</vt:lpstr>
      <vt:lpstr>Robotic Workshop by Slidesgo</vt:lpstr>
      <vt:lpstr>Распознание дефектов дорожного покрытия</vt:lpstr>
      <vt:lpstr>2</vt:lpstr>
      <vt:lpstr>ЦЕЛЬ</vt:lpstr>
      <vt:lpstr>Данные </vt:lpstr>
      <vt:lpstr>Наши успехи</vt:lpstr>
      <vt:lpstr>Скринкаст работы()</vt:lpstr>
      <vt:lpstr>Скринкаст (работа с картами)</vt:lpstr>
      <vt:lpstr>Конкурентые преимущества</vt:lpstr>
      <vt:lpstr>Перспективы развития проекта</vt:lpstr>
      <vt:lpstr>Спасибо!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Распознание дефектов дорожного покрытия</dc:title>
  <dc:creator>Настя</dc:creator>
  <cp:lastModifiedBy>cloud</cp:lastModifiedBy>
  <cp:revision>31</cp:revision>
  <dcterms:created xsi:type="dcterms:W3CDTF">2023-09-09T11:07:00Z</dcterms:created>
  <dcterms:modified xsi:type="dcterms:W3CDTF">2023-09-10T07:58:53Z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28AF6292807741CFA355E4C98E81814E_13</vt:lpwstr>
  </property>
  <property fmtid="{D5CDD505-2E9C-101B-9397-08002B2CF9AE}" pid="3" name="KSOProductBuildVer">
    <vt:lpwstr>1049-12.2.0.13201</vt:lpwstr>
  </property>
</Properties>
</file>